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  <p:cmAuthor id="2" name="Bogumiła Pieczychlebek" initials="BP" lastIdx="1" clrIdx="1">
    <p:extLst>
      <p:ext uri="{19B8F6BF-5375-455C-9EA6-DF929625EA0E}">
        <p15:presenceInfo xmlns:p15="http://schemas.microsoft.com/office/powerpoint/2012/main" userId="S::bogumila.pieczychlebek@pracownik.kpswjg.pl::b38d4245-e3eb-44b6-9fe5-d0b1a0046a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3447" autoAdjust="0"/>
  </p:normalViewPr>
  <p:slideViewPr>
    <p:cSldViewPr showGuides="1">
      <p:cViewPr varScale="1">
        <p:scale>
          <a:sx n="53" d="100"/>
          <a:sy n="53" d="100"/>
        </p:scale>
        <p:origin x="1424" y="56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4" Type="http://schemas.openxmlformats.org/officeDocument/2006/relationships/image" Target="../media/image26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4" Type="http://schemas.openxmlformats.org/officeDocument/2006/relationships/image" Target="../media/image2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8C5CE5-418D-49D9-B87D-091AF65FE311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9E6D94FC-3C35-4152-83F5-7DD2CD7198B2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Zbieranie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analiza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danych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to fundament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skutecznego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zarządzania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działaniami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ESG.</a:t>
          </a:r>
        </a:p>
      </dgm:t>
    </dgm:pt>
    <dgm:pt modelId="{B5A103B6-5442-4068-9BDF-7332B667289C}" type="parTrans" cxnId="{38CB6C4C-9940-4D60-B39F-3B5D91009187}">
      <dgm:prSet/>
      <dgm:spPr/>
      <dgm:t>
        <a:bodyPr/>
        <a:lstStyle/>
        <a:p>
          <a:endParaRPr lang="en-US"/>
        </a:p>
      </dgm:t>
    </dgm:pt>
    <dgm:pt modelId="{88194726-7FF4-4255-994D-19A6E1F37172}" type="sibTrans" cxnId="{38CB6C4C-9940-4D60-B39F-3B5D91009187}">
      <dgm:prSet/>
      <dgm:spPr/>
      <dgm:t>
        <a:bodyPr/>
        <a:lstStyle/>
        <a:p>
          <a:endParaRPr lang="en-US"/>
        </a:p>
      </dgm:t>
    </dgm:pt>
    <dgm:pt modelId="{0ABC838B-830A-4113-9949-9E80C666A28D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Dzięki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nim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organizacje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mogą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mierzyć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wpływ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swojej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działalności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podejmować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trafne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decyzje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strategiczne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E52225AB-D11F-4B9D-8BEB-BB6FBFDA4B0A}" type="parTrans" cxnId="{93F4EBA8-961B-4E77-A7A2-6E096FD9F568}">
      <dgm:prSet/>
      <dgm:spPr/>
      <dgm:t>
        <a:bodyPr/>
        <a:lstStyle/>
        <a:p>
          <a:endParaRPr lang="en-US"/>
        </a:p>
      </dgm:t>
    </dgm:pt>
    <dgm:pt modelId="{21C654C1-3ED7-4C2D-919A-30785DB51D80}" type="sibTrans" cxnId="{93F4EBA8-961B-4E77-A7A2-6E096FD9F568}">
      <dgm:prSet/>
      <dgm:spPr/>
      <dgm:t>
        <a:bodyPr/>
        <a:lstStyle/>
        <a:p>
          <a:endParaRPr lang="en-US"/>
        </a:p>
      </dgm:t>
    </dgm:pt>
    <dgm:pt modelId="{FB41D021-26B1-448A-83EA-5FD7361C504E}" type="pres">
      <dgm:prSet presAssocID="{668C5CE5-418D-49D9-B87D-091AF65FE311}" presName="root" presStyleCnt="0">
        <dgm:presLayoutVars>
          <dgm:dir/>
          <dgm:resizeHandles val="exact"/>
        </dgm:presLayoutVars>
      </dgm:prSet>
      <dgm:spPr/>
    </dgm:pt>
    <dgm:pt modelId="{18803B9E-C2F1-400D-A9E8-3E545D482DA7}" type="pres">
      <dgm:prSet presAssocID="{9E6D94FC-3C35-4152-83F5-7DD2CD7198B2}" presName="compNode" presStyleCnt="0"/>
      <dgm:spPr/>
    </dgm:pt>
    <dgm:pt modelId="{C6714B44-6BD4-4A3B-B19F-91D527AE3EAC}" type="pres">
      <dgm:prSet presAssocID="{9E6D94FC-3C35-4152-83F5-7DD2CD7198B2}" presName="bgRect" presStyleLbl="bgShp" presStyleIdx="0" presStyleCnt="2"/>
      <dgm:spPr/>
    </dgm:pt>
    <dgm:pt modelId="{0FFD52B6-334D-4993-A5D6-C112C21EE350}" type="pres">
      <dgm:prSet presAssocID="{9E6D94FC-3C35-4152-83F5-7DD2CD7198B2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atystyki"/>
        </a:ext>
      </dgm:extLst>
    </dgm:pt>
    <dgm:pt modelId="{07E33C7D-7731-4CDD-9261-22A028282ACB}" type="pres">
      <dgm:prSet presAssocID="{9E6D94FC-3C35-4152-83F5-7DD2CD7198B2}" presName="spaceRect" presStyleCnt="0"/>
      <dgm:spPr/>
    </dgm:pt>
    <dgm:pt modelId="{D496F9E4-6417-45BC-B77A-10BF6E61CA64}" type="pres">
      <dgm:prSet presAssocID="{9E6D94FC-3C35-4152-83F5-7DD2CD7198B2}" presName="parTx" presStyleLbl="revTx" presStyleIdx="0" presStyleCnt="2">
        <dgm:presLayoutVars>
          <dgm:chMax val="0"/>
          <dgm:chPref val="0"/>
        </dgm:presLayoutVars>
      </dgm:prSet>
      <dgm:spPr/>
    </dgm:pt>
    <dgm:pt modelId="{21527154-1079-48E8-9E05-56682BBB7424}" type="pres">
      <dgm:prSet presAssocID="{88194726-7FF4-4255-994D-19A6E1F37172}" presName="sibTrans" presStyleCnt="0"/>
      <dgm:spPr/>
    </dgm:pt>
    <dgm:pt modelId="{FC4C3951-D111-4914-98D1-4A81A3AB9016}" type="pres">
      <dgm:prSet presAssocID="{0ABC838B-830A-4113-9949-9E80C666A28D}" presName="compNode" presStyleCnt="0"/>
      <dgm:spPr/>
    </dgm:pt>
    <dgm:pt modelId="{BF998F36-1FEA-4514-8E41-FC5F778D4D34}" type="pres">
      <dgm:prSet presAssocID="{0ABC838B-830A-4113-9949-9E80C666A28D}" presName="bgRect" presStyleLbl="bgShp" presStyleIdx="1" presStyleCnt="2"/>
      <dgm:spPr/>
    </dgm:pt>
    <dgm:pt modelId="{FC669C92-6C0C-43C8-A0BD-04E73F05EC8D}" type="pres">
      <dgm:prSet presAssocID="{0ABC838B-830A-4113-9949-9E80C666A28D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potkanie"/>
        </a:ext>
      </dgm:extLst>
    </dgm:pt>
    <dgm:pt modelId="{FAB86DED-5C4C-4944-B4B3-955D9E0C9721}" type="pres">
      <dgm:prSet presAssocID="{0ABC838B-830A-4113-9949-9E80C666A28D}" presName="spaceRect" presStyleCnt="0"/>
      <dgm:spPr/>
    </dgm:pt>
    <dgm:pt modelId="{51131DD4-71C5-4E0D-B84C-33480CE78BD2}" type="pres">
      <dgm:prSet presAssocID="{0ABC838B-830A-4113-9949-9E80C666A28D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EC9FA015-19DA-48B4-976F-8BA296A12287}" type="presOf" srcId="{668C5CE5-418D-49D9-B87D-091AF65FE311}" destId="{FB41D021-26B1-448A-83EA-5FD7361C504E}" srcOrd="0" destOrd="0" presId="urn:microsoft.com/office/officeart/2018/2/layout/IconVerticalSolidList"/>
    <dgm:cxn modelId="{BEB50B63-A864-43EB-B6BB-847FC9D63083}" type="presOf" srcId="{0ABC838B-830A-4113-9949-9E80C666A28D}" destId="{51131DD4-71C5-4E0D-B84C-33480CE78BD2}" srcOrd="0" destOrd="0" presId="urn:microsoft.com/office/officeart/2018/2/layout/IconVerticalSolidList"/>
    <dgm:cxn modelId="{38CB6C4C-9940-4D60-B39F-3B5D91009187}" srcId="{668C5CE5-418D-49D9-B87D-091AF65FE311}" destId="{9E6D94FC-3C35-4152-83F5-7DD2CD7198B2}" srcOrd="0" destOrd="0" parTransId="{B5A103B6-5442-4068-9BDF-7332B667289C}" sibTransId="{88194726-7FF4-4255-994D-19A6E1F37172}"/>
    <dgm:cxn modelId="{93F4EBA8-961B-4E77-A7A2-6E096FD9F568}" srcId="{668C5CE5-418D-49D9-B87D-091AF65FE311}" destId="{0ABC838B-830A-4113-9949-9E80C666A28D}" srcOrd="1" destOrd="0" parTransId="{E52225AB-D11F-4B9D-8BEB-BB6FBFDA4B0A}" sibTransId="{21C654C1-3ED7-4C2D-919A-30785DB51D80}"/>
    <dgm:cxn modelId="{E7DF08CD-3085-42E4-A1CD-4A8DC82F9F5E}" type="presOf" srcId="{9E6D94FC-3C35-4152-83F5-7DD2CD7198B2}" destId="{D496F9E4-6417-45BC-B77A-10BF6E61CA64}" srcOrd="0" destOrd="0" presId="urn:microsoft.com/office/officeart/2018/2/layout/IconVerticalSolidList"/>
    <dgm:cxn modelId="{A1FBACDD-2F7C-465F-AA4E-BD5CE68CF485}" type="presParOf" srcId="{FB41D021-26B1-448A-83EA-5FD7361C504E}" destId="{18803B9E-C2F1-400D-A9E8-3E545D482DA7}" srcOrd="0" destOrd="0" presId="urn:microsoft.com/office/officeart/2018/2/layout/IconVerticalSolidList"/>
    <dgm:cxn modelId="{1DB3875F-7F8A-483D-BD26-8A0C59B85789}" type="presParOf" srcId="{18803B9E-C2F1-400D-A9E8-3E545D482DA7}" destId="{C6714B44-6BD4-4A3B-B19F-91D527AE3EAC}" srcOrd="0" destOrd="0" presId="urn:microsoft.com/office/officeart/2018/2/layout/IconVerticalSolidList"/>
    <dgm:cxn modelId="{AF2BA4FC-C4E9-41CE-A2F8-1074E727DF3B}" type="presParOf" srcId="{18803B9E-C2F1-400D-A9E8-3E545D482DA7}" destId="{0FFD52B6-334D-4993-A5D6-C112C21EE350}" srcOrd="1" destOrd="0" presId="urn:microsoft.com/office/officeart/2018/2/layout/IconVerticalSolidList"/>
    <dgm:cxn modelId="{8785DC4A-6267-41DD-B001-E4D7C6298BA8}" type="presParOf" srcId="{18803B9E-C2F1-400D-A9E8-3E545D482DA7}" destId="{07E33C7D-7731-4CDD-9261-22A028282ACB}" srcOrd="2" destOrd="0" presId="urn:microsoft.com/office/officeart/2018/2/layout/IconVerticalSolidList"/>
    <dgm:cxn modelId="{F0304092-9141-40E5-9E6D-141A727D8A5E}" type="presParOf" srcId="{18803B9E-C2F1-400D-A9E8-3E545D482DA7}" destId="{D496F9E4-6417-45BC-B77A-10BF6E61CA64}" srcOrd="3" destOrd="0" presId="urn:microsoft.com/office/officeart/2018/2/layout/IconVerticalSolidList"/>
    <dgm:cxn modelId="{FAE9B5B1-1E6D-4AEC-9C1B-978508180072}" type="presParOf" srcId="{FB41D021-26B1-448A-83EA-5FD7361C504E}" destId="{21527154-1079-48E8-9E05-56682BBB7424}" srcOrd="1" destOrd="0" presId="urn:microsoft.com/office/officeart/2018/2/layout/IconVerticalSolidList"/>
    <dgm:cxn modelId="{836578ED-925C-4289-90A4-8D403BC25B86}" type="presParOf" srcId="{FB41D021-26B1-448A-83EA-5FD7361C504E}" destId="{FC4C3951-D111-4914-98D1-4A81A3AB9016}" srcOrd="2" destOrd="0" presId="urn:microsoft.com/office/officeart/2018/2/layout/IconVerticalSolidList"/>
    <dgm:cxn modelId="{E3F3139A-F1BA-4BC4-8EA0-CF003490EC30}" type="presParOf" srcId="{FC4C3951-D111-4914-98D1-4A81A3AB9016}" destId="{BF998F36-1FEA-4514-8E41-FC5F778D4D34}" srcOrd="0" destOrd="0" presId="urn:microsoft.com/office/officeart/2018/2/layout/IconVerticalSolidList"/>
    <dgm:cxn modelId="{A94A5CA6-2D16-41A2-83D4-A3401B1FD698}" type="presParOf" srcId="{FC4C3951-D111-4914-98D1-4A81A3AB9016}" destId="{FC669C92-6C0C-43C8-A0BD-04E73F05EC8D}" srcOrd="1" destOrd="0" presId="urn:microsoft.com/office/officeart/2018/2/layout/IconVerticalSolidList"/>
    <dgm:cxn modelId="{0F82F508-A999-46A1-A0B5-1BA812A05FB7}" type="presParOf" srcId="{FC4C3951-D111-4914-98D1-4A81A3AB9016}" destId="{FAB86DED-5C4C-4944-B4B3-955D9E0C9721}" srcOrd="2" destOrd="0" presId="urn:microsoft.com/office/officeart/2018/2/layout/IconVerticalSolidList"/>
    <dgm:cxn modelId="{828393CB-A7D9-4CAC-BF23-214353CEBDE2}" type="presParOf" srcId="{FC4C3951-D111-4914-98D1-4A81A3AB9016}" destId="{51131DD4-71C5-4E0D-B84C-33480CE78BD2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0CFBDE3-1F17-4381-87A6-5B581629E810}" type="doc">
      <dgm:prSet loTypeId="urn:microsoft.com/office/officeart/2005/8/layout/arrow5" loCatId="relationship" qsTypeId="urn:microsoft.com/office/officeart/2005/8/quickstyle/simple4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4647B3A1-3144-4105-8DB2-50FF69F0E3DB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Dane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jakościowe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–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nieliczbowe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opisowe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(np.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wywiady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obserwacje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)</a:t>
          </a:r>
        </a:p>
      </dgm:t>
    </dgm:pt>
    <dgm:pt modelId="{6BCA9A1F-9BB1-4872-AC5D-3C7039092149}" type="parTrans" cxnId="{934DD832-E0EC-405F-8D54-CBF08505BCE6}">
      <dgm:prSet/>
      <dgm:spPr/>
      <dgm:t>
        <a:bodyPr/>
        <a:lstStyle/>
        <a:p>
          <a:endParaRPr lang="en-US"/>
        </a:p>
      </dgm:t>
    </dgm:pt>
    <dgm:pt modelId="{7E37DD1E-FAF9-44DC-AAAE-EEE21BD70BE1}" type="sibTrans" cxnId="{934DD832-E0EC-405F-8D54-CBF08505BCE6}">
      <dgm:prSet/>
      <dgm:spPr/>
      <dgm:t>
        <a:bodyPr/>
        <a:lstStyle/>
        <a:p>
          <a:endParaRPr lang="en-US"/>
        </a:p>
      </dgm:t>
    </dgm:pt>
    <dgm:pt modelId="{EB79D3B0-8CDC-4357-9376-066FB5CE8E74}">
      <dgm:prSet/>
      <dgm:spPr/>
      <dgm:t>
        <a:bodyPr/>
        <a:lstStyle/>
        <a:p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Dane </a:t>
          </a:r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ilościowe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– </a:t>
          </a:r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liczbowe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umożliwiające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pomiar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(np. </a:t>
          </a:r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poziom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emisji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CO₂, </a:t>
          </a:r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zużycie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wody</a:t>
          </a:r>
          <a:r>
            <a:rPr lang="en-US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)</a:t>
          </a:r>
        </a:p>
      </dgm:t>
    </dgm:pt>
    <dgm:pt modelId="{73AF4DB2-22F3-4B3E-AAD5-C0888B470461}" type="parTrans" cxnId="{0FFFE0D1-0A37-4C0B-AF65-30E4288252AD}">
      <dgm:prSet/>
      <dgm:spPr/>
      <dgm:t>
        <a:bodyPr/>
        <a:lstStyle/>
        <a:p>
          <a:endParaRPr lang="en-US"/>
        </a:p>
      </dgm:t>
    </dgm:pt>
    <dgm:pt modelId="{0CDCB0F0-CEE3-42DE-93BB-A826BCB9CE1A}" type="sibTrans" cxnId="{0FFFE0D1-0A37-4C0B-AF65-30E4288252AD}">
      <dgm:prSet/>
      <dgm:spPr/>
      <dgm:t>
        <a:bodyPr/>
        <a:lstStyle/>
        <a:p>
          <a:endParaRPr lang="en-US"/>
        </a:p>
      </dgm:t>
    </dgm:pt>
    <dgm:pt modelId="{42921E82-8EB7-4FB6-A37B-4D122C2F91D4}" type="pres">
      <dgm:prSet presAssocID="{60CFBDE3-1F17-4381-87A6-5B581629E810}" presName="diagram" presStyleCnt="0">
        <dgm:presLayoutVars>
          <dgm:dir/>
          <dgm:resizeHandles val="exact"/>
        </dgm:presLayoutVars>
      </dgm:prSet>
      <dgm:spPr/>
    </dgm:pt>
    <dgm:pt modelId="{0E45B1D0-2AA4-4FD6-8C60-7A8AD3DFB4E0}" type="pres">
      <dgm:prSet presAssocID="{4647B3A1-3144-4105-8DB2-50FF69F0E3DB}" presName="arrow" presStyleLbl="node1" presStyleIdx="0" presStyleCnt="2">
        <dgm:presLayoutVars>
          <dgm:bulletEnabled val="1"/>
        </dgm:presLayoutVars>
      </dgm:prSet>
      <dgm:spPr/>
    </dgm:pt>
    <dgm:pt modelId="{3294FB0A-D5E9-4C31-8284-B3FF70DACA37}" type="pres">
      <dgm:prSet presAssocID="{EB79D3B0-8CDC-4357-9376-066FB5CE8E74}" presName="arrow" presStyleLbl="node1" presStyleIdx="1" presStyleCnt="2">
        <dgm:presLayoutVars>
          <dgm:bulletEnabled val="1"/>
        </dgm:presLayoutVars>
      </dgm:prSet>
      <dgm:spPr/>
    </dgm:pt>
  </dgm:ptLst>
  <dgm:cxnLst>
    <dgm:cxn modelId="{934DD832-E0EC-405F-8D54-CBF08505BCE6}" srcId="{60CFBDE3-1F17-4381-87A6-5B581629E810}" destId="{4647B3A1-3144-4105-8DB2-50FF69F0E3DB}" srcOrd="0" destOrd="0" parTransId="{6BCA9A1F-9BB1-4872-AC5D-3C7039092149}" sibTransId="{7E37DD1E-FAF9-44DC-AAAE-EEE21BD70BE1}"/>
    <dgm:cxn modelId="{BCD84D48-1811-4338-9672-6705475A0693}" type="presOf" srcId="{4647B3A1-3144-4105-8DB2-50FF69F0E3DB}" destId="{0E45B1D0-2AA4-4FD6-8C60-7A8AD3DFB4E0}" srcOrd="0" destOrd="0" presId="urn:microsoft.com/office/officeart/2005/8/layout/arrow5"/>
    <dgm:cxn modelId="{4CDD5153-D8D6-4FB4-B998-CE0DCD2F7792}" type="presOf" srcId="{EB79D3B0-8CDC-4357-9376-066FB5CE8E74}" destId="{3294FB0A-D5E9-4C31-8284-B3FF70DACA37}" srcOrd="0" destOrd="0" presId="urn:microsoft.com/office/officeart/2005/8/layout/arrow5"/>
    <dgm:cxn modelId="{6EF99D8B-786C-4D9F-A3D1-ECF4A00C4E49}" type="presOf" srcId="{60CFBDE3-1F17-4381-87A6-5B581629E810}" destId="{42921E82-8EB7-4FB6-A37B-4D122C2F91D4}" srcOrd="0" destOrd="0" presId="urn:microsoft.com/office/officeart/2005/8/layout/arrow5"/>
    <dgm:cxn modelId="{0FFFE0D1-0A37-4C0B-AF65-30E4288252AD}" srcId="{60CFBDE3-1F17-4381-87A6-5B581629E810}" destId="{EB79D3B0-8CDC-4357-9376-066FB5CE8E74}" srcOrd="1" destOrd="0" parTransId="{73AF4DB2-22F3-4B3E-AAD5-C0888B470461}" sibTransId="{0CDCB0F0-CEE3-42DE-93BB-A826BCB9CE1A}"/>
    <dgm:cxn modelId="{F78F29CF-6F65-42D9-8DF7-222E0F6F9F37}" type="presParOf" srcId="{42921E82-8EB7-4FB6-A37B-4D122C2F91D4}" destId="{0E45B1D0-2AA4-4FD6-8C60-7A8AD3DFB4E0}" srcOrd="0" destOrd="0" presId="urn:microsoft.com/office/officeart/2005/8/layout/arrow5"/>
    <dgm:cxn modelId="{BCE6582F-1516-47E8-A629-2C05CBB5C016}" type="presParOf" srcId="{42921E82-8EB7-4FB6-A37B-4D122C2F91D4}" destId="{3294FB0A-D5E9-4C31-8284-B3FF70DACA37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0F610F1-3861-4ABC-A3CF-700D6199CDB7}" type="doc">
      <dgm:prSet loTypeId="urn:microsoft.com/office/officeart/2008/layout/LinedList" loCatId="list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81E84EF3-02EB-4139-9ECA-674522F6DEA4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GRI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CSR</a:t>
          </a:r>
        </a:p>
      </dgm:t>
    </dgm:pt>
    <dgm:pt modelId="{C542B8D7-BF14-4FE2-8A47-2B6E5447BFFE}" type="parTrans" cxnId="{F1384AB1-9CC9-45C8-B735-55C17AE1ED81}">
      <dgm:prSet/>
      <dgm:spPr/>
      <dgm:t>
        <a:bodyPr/>
        <a:lstStyle/>
        <a:p>
          <a:endParaRPr lang="en-US"/>
        </a:p>
      </dgm:t>
    </dgm:pt>
    <dgm:pt modelId="{2167F790-B1D5-4C0E-90DE-393DEAE26899}" type="sibTrans" cxnId="{F1384AB1-9CC9-45C8-B735-55C17AE1ED81}">
      <dgm:prSet/>
      <dgm:spPr/>
      <dgm:t>
        <a:bodyPr/>
        <a:lstStyle/>
        <a:p>
          <a:endParaRPr lang="en-US"/>
        </a:p>
      </dgm:t>
    </dgm:pt>
    <dgm:pt modelId="{AC344155-8E20-461D-8D9C-A4B3C19F7624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Monitoring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środowiskowy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czujniki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drony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)</a:t>
          </a:r>
        </a:p>
      </dgm:t>
    </dgm:pt>
    <dgm:pt modelId="{DCF09D7A-F5F4-4CD1-A219-5C727D4F95DF}" type="parTrans" cxnId="{8E6E1B5E-B0E6-4A4D-9F3B-959F7A5D0B95}">
      <dgm:prSet/>
      <dgm:spPr/>
      <dgm:t>
        <a:bodyPr/>
        <a:lstStyle/>
        <a:p>
          <a:endParaRPr lang="en-US"/>
        </a:p>
      </dgm:t>
    </dgm:pt>
    <dgm:pt modelId="{E7C29BA4-BF1E-421E-934A-5FFDE60DEC32}" type="sibTrans" cxnId="{8E6E1B5E-B0E6-4A4D-9F3B-959F7A5D0B95}">
      <dgm:prSet/>
      <dgm:spPr/>
      <dgm:t>
        <a:bodyPr/>
        <a:lstStyle/>
        <a:p>
          <a:endParaRPr lang="en-US"/>
        </a:p>
      </dgm:t>
    </dgm:pt>
    <dgm:pt modelId="{5D2E54B8-F740-47FA-8C7E-B5DDD4B1B9DB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Ankiety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pracownicze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A7FBA5AD-5347-4554-B730-9E084D9C66F4}" type="parTrans" cxnId="{BABB20CD-2A99-4F39-901D-AF0DCED610BD}">
      <dgm:prSet/>
      <dgm:spPr/>
      <dgm:t>
        <a:bodyPr/>
        <a:lstStyle/>
        <a:p>
          <a:endParaRPr lang="en-US"/>
        </a:p>
      </dgm:t>
    </dgm:pt>
    <dgm:pt modelId="{6032895F-B5D7-4DEC-B4AF-4A2B4F560416}" type="sibTrans" cxnId="{BABB20CD-2A99-4F39-901D-AF0DCED610BD}">
      <dgm:prSet/>
      <dgm:spPr/>
      <dgm:t>
        <a:bodyPr/>
        <a:lstStyle/>
        <a:p>
          <a:endParaRPr lang="en-US"/>
        </a:p>
      </dgm:t>
    </dgm:pt>
    <dgm:pt modelId="{097A6D28-5FF2-4ADF-914D-04B1398B53D4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Bazy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danych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publicznych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(np. Eurostat, World Bank)</a:t>
          </a:r>
        </a:p>
      </dgm:t>
    </dgm:pt>
    <dgm:pt modelId="{006D1C00-593A-4ED8-AD6E-150050413E0F}" type="parTrans" cxnId="{BA01566D-D4FB-425D-A7A8-CF6DA2C6E572}">
      <dgm:prSet/>
      <dgm:spPr/>
      <dgm:t>
        <a:bodyPr/>
        <a:lstStyle/>
        <a:p>
          <a:endParaRPr lang="en-US"/>
        </a:p>
      </dgm:t>
    </dgm:pt>
    <dgm:pt modelId="{D7B679B1-167A-44BE-B089-8FD59909E319}" type="sibTrans" cxnId="{BA01566D-D4FB-425D-A7A8-CF6DA2C6E572}">
      <dgm:prSet/>
      <dgm:spPr/>
      <dgm:t>
        <a:bodyPr/>
        <a:lstStyle/>
        <a:p>
          <a:endParaRPr lang="en-US"/>
        </a:p>
      </dgm:t>
    </dgm:pt>
    <dgm:pt modelId="{CD45BF8E-4C89-438B-ADD5-3728D52DC82C}" type="pres">
      <dgm:prSet presAssocID="{00F610F1-3861-4ABC-A3CF-700D6199CDB7}" presName="vert0" presStyleCnt="0">
        <dgm:presLayoutVars>
          <dgm:dir/>
          <dgm:animOne val="branch"/>
          <dgm:animLvl val="lvl"/>
        </dgm:presLayoutVars>
      </dgm:prSet>
      <dgm:spPr/>
    </dgm:pt>
    <dgm:pt modelId="{5AEB9C93-8837-48BC-9194-1113E3E6FDFF}" type="pres">
      <dgm:prSet presAssocID="{81E84EF3-02EB-4139-9ECA-674522F6DEA4}" presName="thickLine" presStyleLbl="alignNode1" presStyleIdx="0" presStyleCnt="4"/>
      <dgm:spPr/>
    </dgm:pt>
    <dgm:pt modelId="{837A0189-380D-4466-A65A-5E0D3FA890CF}" type="pres">
      <dgm:prSet presAssocID="{81E84EF3-02EB-4139-9ECA-674522F6DEA4}" presName="horz1" presStyleCnt="0"/>
      <dgm:spPr/>
    </dgm:pt>
    <dgm:pt modelId="{9C987559-E61A-45B1-9529-2980CD4E1A14}" type="pres">
      <dgm:prSet presAssocID="{81E84EF3-02EB-4139-9ECA-674522F6DEA4}" presName="tx1" presStyleLbl="revTx" presStyleIdx="0" presStyleCnt="4"/>
      <dgm:spPr/>
    </dgm:pt>
    <dgm:pt modelId="{60ABFB9E-8DA2-4B56-A993-EEC5125ABCCD}" type="pres">
      <dgm:prSet presAssocID="{81E84EF3-02EB-4139-9ECA-674522F6DEA4}" presName="vert1" presStyleCnt="0"/>
      <dgm:spPr/>
    </dgm:pt>
    <dgm:pt modelId="{39909289-6EAD-48E6-B8D4-4E5B427622CE}" type="pres">
      <dgm:prSet presAssocID="{AC344155-8E20-461D-8D9C-A4B3C19F7624}" presName="thickLine" presStyleLbl="alignNode1" presStyleIdx="1" presStyleCnt="4"/>
      <dgm:spPr/>
    </dgm:pt>
    <dgm:pt modelId="{CD1CE4CB-714A-4000-BD83-A38FB3BBEE1C}" type="pres">
      <dgm:prSet presAssocID="{AC344155-8E20-461D-8D9C-A4B3C19F7624}" presName="horz1" presStyleCnt="0"/>
      <dgm:spPr/>
    </dgm:pt>
    <dgm:pt modelId="{B6CEDFD4-D667-462C-8282-3312B56A3050}" type="pres">
      <dgm:prSet presAssocID="{AC344155-8E20-461D-8D9C-A4B3C19F7624}" presName="tx1" presStyleLbl="revTx" presStyleIdx="1" presStyleCnt="4"/>
      <dgm:spPr/>
    </dgm:pt>
    <dgm:pt modelId="{7B1967A1-958D-4838-B555-9EFEE0A97B8E}" type="pres">
      <dgm:prSet presAssocID="{AC344155-8E20-461D-8D9C-A4B3C19F7624}" presName="vert1" presStyleCnt="0"/>
      <dgm:spPr/>
    </dgm:pt>
    <dgm:pt modelId="{D32B8B43-3E1E-49EA-9D20-D1C5C837E262}" type="pres">
      <dgm:prSet presAssocID="{5D2E54B8-F740-47FA-8C7E-B5DDD4B1B9DB}" presName="thickLine" presStyleLbl="alignNode1" presStyleIdx="2" presStyleCnt="4"/>
      <dgm:spPr/>
    </dgm:pt>
    <dgm:pt modelId="{A9F3CF85-920E-491B-8B0C-E21A10A85DCC}" type="pres">
      <dgm:prSet presAssocID="{5D2E54B8-F740-47FA-8C7E-B5DDD4B1B9DB}" presName="horz1" presStyleCnt="0"/>
      <dgm:spPr/>
    </dgm:pt>
    <dgm:pt modelId="{7ACEF96A-1786-47BC-92AC-70C2354327AE}" type="pres">
      <dgm:prSet presAssocID="{5D2E54B8-F740-47FA-8C7E-B5DDD4B1B9DB}" presName="tx1" presStyleLbl="revTx" presStyleIdx="2" presStyleCnt="4"/>
      <dgm:spPr/>
    </dgm:pt>
    <dgm:pt modelId="{D7C9728E-3CA8-4513-8D67-E801E38431E2}" type="pres">
      <dgm:prSet presAssocID="{5D2E54B8-F740-47FA-8C7E-B5DDD4B1B9DB}" presName="vert1" presStyleCnt="0"/>
      <dgm:spPr/>
    </dgm:pt>
    <dgm:pt modelId="{84AA0A68-ED32-4429-8A92-1D66ABC7F197}" type="pres">
      <dgm:prSet presAssocID="{097A6D28-5FF2-4ADF-914D-04B1398B53D4}" presName="thickLine" presStyleLbl="alignNode1" presStyleIdx="3" presStyleCnt="4"/>
      <dgm:spPr/>
    </dgm:pt>
    <dgm:pt modelId="{FE37E9CD-EA40-4AF0-A718-8D3591730E4F}" type="pres">
      <dgm:prSet presAssocID="{097A6D28-5FF2-4ADF-914D-04B1398B53D4}" presName="horz1" presStyleCnt="0"/>
      <dgm:spPr/>
    </dgm:pt>
    <dgm:pt modelId="{31BD998F-9428-4694-BD16-4220D7410CFA}" type="pres">
      <dgm:prSet presAssocID="{097A6D28-5FF2-4ADF-914D-04B1398B53D4}" presName="tx1" presStyleLbl="revTx" presStyleIdx="3" presStyleCnt="4"/>
      <dgm:spPr/>
    </dgm:pt>
    <dgm:pt modelId="{E93289E4-E43B-4F17-BACC-6B0FD42DB539}" type="pres">
      <dgm:prSet presAssocID="{097A6D28-5FF2-4ADF-914D-04B1398B53D4}" presName="vert1" presStyleCnt="0"/>
      <dgm:spPr/>
    </dgm:pt>
  </dgm:ptLst>
  <dgm:cxnLst>
    <dgm:cxn modelId="{21C54D14-DD6D-49CF-9255-C0428D96E9AF}" type="presOf" srcId="{097A6D28-5FF2-4ADF-914D-04B1398B53D4}" destId="{31BD998F-9428-4694-BD16-4220D7410CFA}" srcOrd="0" destOrd="0" presId="urn:microsoft.com/office/officeart/2008/layout/LinedList"/>
    <dgm:cxn modelId="{D37CE124-EFF3-45FD-9946-37B994D340DC}" type="presOf" srcId="{00F610F1-3861-4ABC-A3CF-700D6199CDB7}" destId="{CD45BF8E-4C89-438B-ADD5-3728D52DC82C}" srcOrd="0" destOrd="0" presId="urn:microsoft.com/office/officeart/2008/layout/LinedList"/>
    <dgm:cxn modelId="{8A68B431-10B0-4CEC-88BB-46E92BB65376}" type="presOf" srcId="{5D2E54B8-F740-47FA-8C7E-B5DDD4B1B9DB}" destId="{7ACEF96A-1786-47BC-92AC-70C2354327AE}" srcOrd="0" destOrd="0" presId="urn:microsoft.com/office/officeart/2008/layout/LinedList"/>
    <dgm:cxn modelId="{8E6E1B5E-B0E6-4A4D-9F3B-959F7A5D0B95}" srcId="{00F610F1-3861-4ABC-A3CF-700D6199CDB7}" destId="{AC344155-8E20-461D-8D9C-A4B3C19F7624}" srcOrd="1" destOrd="0" parTransId="{DCF09D7A-F5F4-4CD1-A219-5C727D4F95DF}" sibTransId="{E7C29BA4-BF1E-421E-934A-5FFDE60DEC32}"/>
    <dgm:cxn modelId="{BA01566D-D4FB-425D-A7A8-CF6DA2C6E572}" srcId="{00F610F1-3861-4ABC-A3CF-700D6199CDB7}" destId="{097A6D28-5FF2-4ADF-914D-04B1398B53D4}" srcOrd="3" destOrd="0" parTransId="{006D1C00-593A-4ED8-AD6E-150050413E0F}" sibTransId="{D7B679B1-167A-44BE-B089-8FD59909E319}"/>
    <dgm:cxn modelId="{C67B3CAF-ED15-4908-8D6E-CAEDD65D236F}" type="presOf" srcId="{AC344155-8E20-461D-8D9C-A4B3C19F7624}" destId="{B6CEDFD4-D667-462C-8282-3312B56A3050}" srcOrd="0" destOrd="0" presId="urn:microsoft.com/office/officeart/2008/layout/LinedList"/>
    <dgm:cxn modelId="{F1384AB1-9CC9-45C8-B735-55C17AE1ED81}" srcId="{00F610F1-3861-4ABC-A3CF-700D6199CDB7}" destId="{81E84EF3-02EB-4139-9ECA-674522F6DEA4}" srcOrd="0" destOrd="0" parTransId="{C542B8D7-BF14-4FE2-8A47-2B6E5447BFFE}" sibTransId="{2167F790-B1D5-4C0E-90DE-393DEAE26899}"/>
    <dgm:cxn modelId="{EBBF66BC-34D8-4EED-BF63-64B45398AB2A}" type="presOf" srcId="{81E84EF3-02EB-4139-9ECA-674522F6DEA4}" destId="{9C987559-E61A-45B1-9529-2980CD4E1A14}" srcOrd="0" destOrd="0" presId="urn:microsoft.com/office/officeart/2008/layout/LinedList"/>
    <dgm:cxn modelId="{BABB20CD-2A99-4F39-901D-AF0DCED610BD}" srcId="{00F610F1-3861-4ABC-A3CF-700D6199CDB7}" destId="{5D2E54B8-F740-47FA-8C7E-B5DDD4B1B9DB}" srcOrd="2" destOrd="0" parTransId="{A7FBA5AD-5347-4554-B730-9E084D9C66F4}" sibTransId="{6032895F-B5D7-4DEC-B4AF-4A2B4F560416}"/>
    <dgm:cxn modelId="{87FC705C-1C7A-485E-825F-90B74F3BD69B}" type="presParOf" srcId="{CD45BF8E-4C89-438B-ADD5-3728D52DC82C}" destId="{5AEB9C93-8837-48BC-9194-1113E3E6FDFF}" srcOrd="0" destOrd="0" presId="urn:microsoft.com/office/officeart/2008/layout/LinedList"/>
    <dgm:cxn modelId="{172C385B-02C4-43FF-B3C3-4BE5FBA7AFFD}" type="presParOf" srcId="{CD45BF8E-4C89-438B-ADD5-3728D52DC82C}" destId="{837A0189-380D-4466-A65A-5E0D3FA890CF}" srcOrd="1" destOrd="0" presId="urn:microsoft.com/office/officeart/2008/layout/LinedList"/>
    <dgm:cxn modelId="{B6ACEF27-989A-4AEB-B95E-635E63FC0C6D}" type="presParOf" srcId="{837A0189-380D-4466-A65A-5E0D3FA890CF}" destId="{9C987559-E61A-45B1-9529-2980CD4E1A14}" srcOrd="0" destOrd="0" presId="urn:microsoft.com/office/officeart/2008/layout/LinedList"/>
    <dgm:cxn modelId="{5CC9DCA8-58D5-4BB8-BEF5-72A4D2F7D829}" type="presParOf" srcId="{837A0189-380D-4466-A65A-5E0D3FA890CF}" destId="{60ABFB9E-8DA2-4B56-A993-EEC5125ABCCD}" srcOrd="1" destOrd="0" presId="urn:microsoft.com/office/officeart/2008/layout/LinedList"/>
    <dgm:cxn modelId="{EF6642E3-A67D-4BD9-AA52-37799712E05A}" type="presParOf" srcId="{CD45BF8E-4C89-438B-ADD5-3728D52DC82C}" destId="{39909289-6EAD-48E6-B8D4-4E5B427622CE}" srcOrd="2" destOrd="0" presId="urn:microsoft.com/office/officeart/2008/layout/LinedList"/>
    <dgm:cxn modelId="{D77ACE01-D1A9-49B5-8253-B0131D19A381}" type="presParOf" srcId="{CD45BF8E-4C89-438B-ADD5-3728D52DC82C}" destId="{CD1CE4CB-714A-4000-BD83-A38FB3BBEE1C}" srcOrd="3" destOrd="0" presId="urn:microsoft.com/office/officeart/2008/layout/LinedList"/>
    <dgm:cxn modelId="{A6596E5C-F1DB-4826-B80E-7759065799B8}" type="presParOf" srcId="{CD1CE4CB-714A-4000-BD83-A38FB3BBEE1C}" destId="{B6CEDFD4-D667-462C-8282-3312B56A3050}" srcOrd="0" destOrd="0" presId="urn:microsoft.com/office/officeart/2008/layout/LinedList"/>
    <dgm:cxn modelId="{A5876200-80B6-42A3-98F3-9EDE14D61C6F}" type="presParOf" srcId="{CD1CE4CB-714A-4000-BD83-A38FB3BBEE1C}" destId="{7B1967A1-958D-4838-B555-9EFEE0A97B8E}" srcOrd="1" destOrd="0" presId="urn:microsoft.com/office/officeart/2008/layout/LinedList"/>
    <dgm:cxn modelId="{AC94BAB1-3734-4726-84E4-2B130F95F057}" type="presParOf" srcId="{CD45BF8E-4C89-438B-ADD5-3728D52DC82C}" destId="{D32B8B43-3E1E-49EA-9D20-D1C5C837E262}" srcOrd="4" destOrd="0" presId="urn:microsoft.com/office/officeart/2008/layout/LinedList"/>
    <dgm:cxn modelId="{66F3B606-B7CD-49EF-BF24-AEE07789AA4E}" type="presParOf" srcId="{CD45BF8E-4C89-438B-ADD5-3728D52DC82C}" destId="{A9F3CF85-920E-491B-8B0C-E21A10A85DCC}" srcOrd="5" destOrd="0" presId="urn:microsoft.com/office/officeart/2008/layout/LinedList"/>
    <dgm:cxn modelId="{E4C99D69-835C-4485-BD37-B4EF869A897D}" type="presParOf" srcId="{A9F3CF85-920E-491B-8B0C-E21A10A85DCC}" destId="{7ACEF96A-1786-47BC-92AC-70C2354327AE}" srcOrd="0" destOrd="0" presId="urn:microsoft.com/office/officeart/2008/layout/LinedList"/>
    <dgm:cxn modelId="{D6D8527E-9A65-4A5C-BEEF-96292C4A6267}" type="presParOf" srcId="{A9F3CF85-920E-491B-8B0C-E21A10A85DCC}" destId="{D7C9728E-3CA8-4513-8D67-E801E38431E2}" srcOrd="1" destOrd="0" presId="urn:microsoft.com/office/officeart/2008/layout/LinedList"/>
    <dgm:cxn modelId="{BA6C1A79-A532-4FDD-B10E-80E6DDA0D35C}" type="presParOf" srcId="{CD45BF8E-4C89-438B-ADD5-3728D52DC82C}" destId="{84AA0A68-ED32-4429-8A92-1D66ABC7F197}" srcOrd="6" destOrd="0" presId="urn:microsoft.com/office/officeart/2008/layout/LinedList"/>
    <dgm:cxn modelId="{5C21BD99-1B6D-491B-8C62-0E3B76B2B607}" type="presParOf" srcId="{CD45BF8E-4C89-438B-ADD5-3728D52DC82C}" destId="{FE37E9CD-EA40-4AF0-A718-8D3591730E4F}" srcOrd="7" destOrd="0" presId="urn:microsoft.com/office/officeart/2008/layout/LinedList"/>
    <dgm:cxn modelId="{5C2AD660-6448-4DFA-8EC8-7B6FD4FE0665}" type="presParOf" srcId="{FE37E9CD-EA40-4AF0-A718-8D3591730E4F}" destId="{31BD998F-9428-4694-BD16-4220D7410CFA}" srcOrd="0" destOrd="0" presId="urn:microsoft.com/office/officeart/2008/layout/LinedList"/>
    <dgm:cxn modelId="{730CC1AE-76D9-4DCB-831C-F3D80128D9AA}" type="presParOf" srcId="{FE37E9CD-EA40-4AF0-A718-8D3591730E4F}" destId="{E93289E4-E43B-4F17-BACC-6B0FD42DB539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5006DAA-16D9-40BB-A02B-60FF2511C103}" type="doc">
      <dgm:prSet loTypeId="urn:microsoft.com/office/officeart/2005/8/layout/vList2" loCatId="list" qsTypeId="urn:microsoft.com/office/officeart/2005/8/quickstyle/simple4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C9F488B4-A6EE-4CA0-85D6-86305DFED3F8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Ilościowe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ankiety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monitoring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sensorów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rejestry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energetyczne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93C5AAA4-027F-40E5-9F50-70CB593A335D}" type="parTrans" cxnId="{E03B8DB1-BBCC-4397-99AE-3210E70CE2FC}">
      <dgm:prSet/>
      <dgm:spPr/>
      <dgm:t>
        <a:bodyPr/>
        <a:lstStyle/>
        <a:p>
          <a:endParaRPr lang="en-US"/>
        </a:p>
      </dgm:t>
    </dgm:pt>
    <dgm:pt modelId="{E6F6312A-7BF9-403F-9875-57EB3D9BBE15}" type="sibTrans" cxnId="{E03B8DB1-BBCC-4397-99AE-3210E70CE2FC}">
      <dgm:prSet/>
      <dgm:spPr/>
      <dgm:t>
        <a:bodyPr/>
        <a:lstStyle/>
        <a:p>
          <a:endParaRPr lang="en-US"/>
        </a:p>
      </dgm:t>
    </dgm:pt>
    <dgm:pt modelId="{186A2A8E-5E88-47BE-B6DE-77262E3F818C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Jakościowe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wywiady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obserwacje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terenowe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analiza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dokumentów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F5EFD482-4DB5-4AB4-8718-D4C76712259D}" type="parTrans" cxnId="{6229DD13-DA60-484E-9FFE-2012E2DD3A1C}">
      <dgm:prSet/>
      <dgm:spPr/>
      <dgm:t>
        <a:bodyPr/>
        <a:lstStyle/>
        <a:p>
          <a:endParaRPr lang="en-US"/>
        </a:p>
      </dgm:t>
    </dgm:pt>
    <dgm:pt modelId="{D1F94E5B-FC47-494A-B8B8-BD78023B086C}" type="sibTrans" cxnId="{6229DD13-DA60-484E-9FFE-2012E2DD3A1C}">
      <dgm:prSet/>
      <dgm:spPr/>
      <dgm:t>
        <a:bodyPr/>
        <a:lstStyle/>
        <a:p>
          <a:endParaRPr lang="en-US"/>
        </a:p>
      </dgm:t>
    </dgm:pt>
    <dgm:pt modelId="{417A7650-ECA6-4EB4-80FC-F93248222AD1}" type="pres">
      <dgm:prSet presAssocID="{45006DAA-16D9-40BB-A02B-60FF2511C103}" presName="linear" presStyleCnt="0">
        <dgm:presLayoutVars>
          <dgm:animLvl val="lvl"/>
          <dgm:resizeHandles val="exact"/>
        </dgm:presLayoutVars>
      </dgm:prSet>
      <dgm:spPr/>
    </dgm:pt>
    <dgm:pt modelId="{F2E379A4-C73E-44EA-959D-68DA969E7A8A}" type="pres">
      <dgm:prSet presAssocID="{C9F488B4-A6EE-4CA0-85D6-86305DFED3F8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59D074AA-C3F6-4248-8A52-566B680A71C4}" type="pres">
      <dgm:prSet presAssocID="{E6F6312A-7BF9-403F-9875-57EB3D9BBE15}" presName="spacer" presStyleCnt="0"/>
      <dgm:spPr/>
    </dgm:pt>
    <dgm:pt modelId="{CCAE94E4-62B2-4149-AA53-80B55D4E84A2}" type="pres">
      <dgm:prSet presAssocID="{186A2A8E-5E88-47BE-B6DE-77262E3F818C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6229DD13-DA60-484E-9FFE-2012E2DD3A1C}" srcId="{45006DAA-16D9-40BB-A02B-60FF2511C103}" destId="{186A2A8E-5E88-47BE-B6DE-77262E3F818C}" srcOrd="1" destOrd="0" parTransId="{F5EFD482-4DB5-4AB4-8718-D4C76712259D}" sibTransId="{D1F94E5B-FC47-494A-B8B8-BD78023B086C}"/>
    <dgm:cxn modelId="{DF95084C-D003-45FB-9E73-A741EC8CD2C0}" type="presOf" srcId="{C9F488B4-A6EE-4CA0-85D6-86305DFED3F8}" destId="{F2E379A4-C73E-44EA-959D-68DA969E7A8A}" srcOrd="0" destOrd="0" presId="urn:microsoft.com/office/officeart/2005/8/layout/vList2"/>
    <dgm:cxn modelId="{38B98F7C-B040-468C-89FE-2AF29FBEAAF1}" type="presOf" srcId="{45006DAA-16D9-40BB-A02B-60FF2511C103}" destId="{417A7650-ECA6-4EB4-80FC-F93248222AD1}" srcOrd="0" destOrd="0" presId="urn:microsoft.com/office/officeart/2005/8/layout/vList2"/>
    <dgm:cxn modelId="{E03B8DB1-BBCC-4397-99AE-3210E70CE2FC}" srcId="{45006DAA-16D9-40BB-A02B-60FF2511C103}" destId="{C9F488B4-A6EE-4CA0-85D6-86305DFED3F8}" srcOrd="0" destOrd="0" parTransId="{93C5AAA4-027F-40E5-9F50-70CB593A335D}" sibTransId="{E6F6312A-7BF9-403F-9875-57EB3D9BBE15}"/>
    <dgm:cxn modelId="{ABB523B9-853B-4F55-919C-B3329D27F643}" type="presOf" srcId="{186A2A8E-5E88-47BE-B6DE-77262E3F818C}" destId="{CCAE94E4-62B2-4149-AA53-80B55D4E84A2}" srcOrd="0" destOrd="0" presId="urn:microsoft.com/office/officeart/2005/8/layout/vList2"/>
    <dgm:cxn modelId="{C033EA81-4998-499D-9A3F-BEFC927084E5}" type="presParOf" srcId="{417A7650-ECA6-4EB4-80FC-F93248222AD1}" destId="{F2E379A4-C73E-44EA-959D-68DA969E7A8A}" srcOrd="0" destOrd="0" presId="urn:microsoft.com/office/officeart/2005/8/layout/vList2"/>
    <dgm:cxn modelId="{12DE0400-814E-4404-8BE2-E148FDAE58E3}" type="presParOf" srcId="{417A7650-ECA6-4EB4-80FC-F93248222AD1}" destId="{59D074AA-C3F6-4248-8A52-566B680A71C4}" srcOrd="1" destOrd="0" presId="urn:microsoft.com/office/officeart/2005/8/layout/vList2"/>
    <dgm:cxn modelId="{9888F5D4-035E-47FC-A9CD-E1CF3F3A8E31}" type="presParOf" srcId="{417A7650-ECA6-4EB4-80FC-F93248222AD1}" destId="{CCAE94E4-62B2-4149-AA53-80B55D4E84A2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1698D6F-2DAE-4B1A-A1E5-892D6B1E7339}" type="doc">
      <dgm:prSet loTypeId="urn:microsoft.com/office/officeart/2005/8/layout/vList2" loCatId="list" qsTypeId="urn:microsoft.com/office/officeart/2005/8/quickstyle/simple4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6E0E4DA5-A132-4A22-964B-DD8459FB82B1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Firma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IKEA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monitoruje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wiele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wskaźników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ESG.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Przykładowo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</a:t>
          </a:r>
        </a:p>
      </dgm:t>
    </dgm:pt>
    <dgm:pt modelId="{4388EB45-9DDE-4BEA-AA16-0B88EBA7F04F}" type="parTrans" cxnId="{6AAD0B22-F91D-4FF3-9537-1C08C84C1CFD}">
      <dgm:prSet/>
      <dgm:spPr/>
      <dgm:t>
        <a:bodyPr/>
        <a:lstStyle/>
        <a:p>
          <a:endParaRPr lang="en-US"/>
        </a:p>
      </dgm:t>
    </dgm:pt>
    <dgm:pt modelId="{5E689E37-FA41-47AA-B51D-AB36BE2291D3}" type="sibTrans" cxnId="{6AAD0B22-F91D-4FF3-9537-1C08C84C1CFD}">
      <dgm:prSet/>
      <dgm:spPr/>
      <dgm:t>
        <a:bodyPr/>
        <a:lstStyle/>
        <a:p>
          <a:endParaRPr lang="en-US"/>
        </a:p>
      </dgm:t>
    </dgm:pt>
    <dgm:pt modelId="{92C374F7-CC6A-4081-9C35-86A409154371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%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zużycia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energii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 OZE</a:t>
          </a:r>
        </a:p>
      </dgm:t>
    </dgm:pt>
    <dgm:pt modelId="{607B8C4E-56F9-4BED-9C4A-6B028C2A4D9D}" type="parTrans" cxnId="{BDCD3080-4976-48DA-B99F-4D9EB7A9B800}">
      <dgm:prSet/>
      <dgm:spPr/>
      <dgm:t>
        <a:bodyPr/>
        <a:lstStyle/>
        <a:p>
          <a:endParaRPr lang="en-US"/>
        </a:p>
      </dgm:t>
    </dgm:pt>
    <dgm:pt modelId="{7002FECA-F7C3-40A3-9A55-583FDF7EACFA}" type="sibTrans" cxnId="{BDCD3080-4976-48DA-B99F-4D9EB7A9B800}">
      <dgm:prSet/>
      <dgm:spPr/>
      <dgm:t>
        <a:bodyPr/>
        <a:lstStyle/>
        <a:p>
          <a:endParaRPr lang="en-US"/>
        </a:p>
      </dgm:t>
    </dgm:pt>
    <dgm:pt modelId="{EC0BA50F-E6B0-4829-8F14-6D4EA22E219B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Liczba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godzin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szkoleń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zrównoważonych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praktyk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A0090820-4A80-4C39-9151-C29FAC6BCF55}" type="parTrans" cxnId="{77FCE234-7478-48A5-9313-9828CE8A34A2}">
      <dgm:prSet/>
      <dgm:spPr/>
      <dgm:t>
        <a:bodyPr/>
        <a:lstStyle/>
        <a:p>
          <a:endParaRPr lang="en-US"/>
        </a:p>
      </dgm:t>
    </dgm:pt>
    <dgm:pt modelId="{46E67737-FE99-4E61-AAC9-649CC283B211}" type="sibTrans" cxnId="{77FCE234-7478-48A5-9313-9828CE8A34A2}">
      <dgm:prSet/>
      <dgm:spPr/>
      <dgm:t>
        <a:bodyPr/>
        <a:lstStyle/>
        <a:p>
          <a:endParaRPr lang="en-US"/>
        </a:p>
      </dgm:t>
    </dgm:pt>
    <dgm:pt modelId="{14557949-9DE7-4BA2-A138-39C457CA3380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Badania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postaw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klientów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wobec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ekologii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97239312-8B63-480A-99CE-07BAE2F642CC}" type="parTrans" cxnId="{4D903E50-D5D9-45BD-A1C8-B5ECC386B44C}">
      <dgm:prSet/>
      <dgm:spPr/>
      <dgm:t>
        <a:bodyPr/>
        <a:lstStyle/>
        <a:p>
          <a:endParaRPr lang="en-US"/>
        </a:p>
      </dgm:t>
    </dgm:pt>
    <dgm:pt modelId="{04C36944-04DF-460A-B593-E4EA2E7ADCF7}" type="sibTrans" cxnId="{4D903E50-D5D9-45BD-A1C8-B5ECC386B44C}">
      <dgm:prSet/>
      <dgm:spPr/>
      <dgm:t>
        <a:bodyPr/>
        <a:lstStyle/>
        <a:p>
          <a:endParaRPr lang="en-US"/>
        </a:p>
      </dgm:t>
    </dgm:pt>
    <dgm:pt modelId="{E62A2EFA-6F35-4871-A8B8-2758BC292423}" type="pres">
      <dgm:prSet presAssocID="{11698D6F-2DAE-4B1A-A1E5-892D6B1E7339}" presName="linear" presStyleCnt="0">
        <dgm:presLayoutVars>
          <dgm:animLvl val="lvl"/>
          <dgm:resizeHandles val="exact"/>
        </dgm:presLayoutVars>
      </dgm:prSet>
      <dgm:spPr/>
    </dgm:pt>
    <dgm:pt modelId="{71CFBC85-35DC-4C77-BC4B-10EB9FD340B9}" type="pres">
      <dgm:prSet presAssocID="{6E0E4DA5-A132-4A22-964B-DD8459FB82B1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7CAB8DBF-A832-4FA0-ACEE-0092E0ECA092}" type="pres">
      <dgm:prSet presAssocID="{6E0E4DA5-A132-4A22-964B-DD8459FB82B1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BF34FF21-C148-423B-AE38-7F119E6E471D}" type="presOf" srcId="{14557949-9DE7-4BA2-A138-39C457CA3380}" destId="{7CAB8DBF-A832-4FA0-ACEE-0092E0ECA092}" srcOrd="0" destOrd="2" presId="urn:microsoft.com/office/officeart/2005/8/layout/vList2"/>
    <dgm:cxn modelId="{6AAD0B22-F91D-4FF3-9537-1C08C84C1CFD}" srcId="{11698D6F-2DAE-4B1A-A1E5-892D6B1E7339}" destId="{6E0E4DA5-A132-4A22-964B-DD8459FB82B1}" srcOrd="0" destOrd="0" parTransId="{4388EB45-9DDE-4BEA-AA16-0B88EBA7F04F}" sibTransId="{5E689E37-FA41-47AA-B51D-AB36BE2291D3}"/>
    <dgm:cxn modelId="{77FCE234-7478-48A5-9313-9828CE8A34A2}" srcId="{6E0E4DA5-A132-4A22-964B-DD8459FB82B1}" destId="{EC0BA50F-E6B0-4829-8F14-6D4EA22E219B}" srcOrd="1" destOrd="0" parTransId="{A0090820-4A80-4C39-9151-C29FAC6BCF55}" sibTransId="{46E67737-FE99-4E61-AAC9-649CC283B211}"/>
    <dgm:cxn modelId="{4D903E50-D5D9-45BD-A1C8-B5ECC386B44C}" srcId="{6E0E4DA5-A132-4A22-964B-DD8459FB82B1}" destId="{14557949-9DE7-4BA2-A138-39C457CA3380}" srcOrd="2" destOrd="0" parTransId="{97239312-8B63-480A-99CE-07BAE2F642CC}" sibTransId="{04C36944-04DF-460A-B593-E4EA2E7ADCF7}"/>
    <dgm:cxn modelId="{2234B357-2FD1-4D48-86CD-B8FCCDAE5A8D}" type="presOf" srcId="{EC0BA50F-E6B0-4829-8F14-6D4EA22E219B}" destId="{7CAB8DBF-A832-4FA0-ACEE-0092E0ECA092}" srcOrd="0" destOrd="1" presId="urn:microsoft.com/office/officeart/2005/8/layout/vList2"/>
    <dgm:cxn modelId="{8E382C58-AC03-4DCF-B3CB-220077F20386}" type="presOf" srcId="{11698D6F-2DAE-4B1A-A1E5-892D6B1E7339}" destId="{E62A2EFA-6F35-4871-A8B8-2758BC292423}" srcOrd="0" destOrd="0" presId="urn:microsoft.com/office/officeart/2005/8/layout/vList2"/>
    <dgm:cxn modelId="{BDCD3080-4976-48DA-B99F-4D9EB7A9B800}" srcId="{6E0E4DA5-A132-4A22-964B-DD8459FB82B1}" destId="{92C374F7-CC6A-4081-9C35-86A409154371}" srcOrd="0" destOrd="0" parTransId="{607B8C4E-56F9-4BED-9C4A-6B028C2A4D9D}" sibTransId="{7002FECA-F7C3-40A3-9A55-583FDF7EACFA}"/>
    <dgm:cxn modelId="{17802392-4F09-4FC3-A1B5-757D0BDF78EE}" type="presOf" srcId="{6E0E4DA5-A132-4A22-964B-DD8459FB82B1}" destId="{71CFBC85-35DC-4C77-BC4B-10EB9FD340B9}" srcOrd="0" destOrd="0" presId="urn:microsoft.com/office/officeart/2005/8/layout/vList2"/>
    <dgm:cxn modelId="{59CA4ACA-96DF-4F21-AF8C-B0F7DDEBAFE1}" type="presOf" srcId="{92C374F7-CC6A-4081-9C35-86A409154371}" destId="{7CAB8DBF-A832-4FA0-ACEE-0092E0ECA092}" srcOrd="0" destOrd="0" presId="urn:microsoft.com/office/officeart/2005/8/layout/vList2"/>
    <dgm:cxn modelId="{1BCFCA6C-AB40-499F-919B-C1A91ED67D52}" type="presParOf" srcId="{E62A2EFA-6F35-4871-A8B8-2758BC292423}" destId="{71CFBC85-35DC-4C77-BC4B-10EB9FD340B9}" srcOrd="0" destOrd="0" presId="urn:microsoft.com/office/officeart/2005/8/layout/vList2"/>
    <dgm:cxn modelId="{084A145D-AA07-46E4-B489-32AF1744A642}" type="presParOf" srcId="{E62A2EFA-6F35-4871-A8B8-2758BC292423}" destId="{7CAB8DBF-A832-4FA0-ACEE-0092E0ECA092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286E041-614B-4B13-89C9-58296FB52EBF}" type="doc">
      <dgm:prSet loTypeId="urn:microsoft.com/office/officeart/2008/layout/LinedList" loCatId="list" qsTypeId="urn:microsoft.com/office/officeart/2005/8/quickstyle/simple4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60E37A65-8E86-4F0A-9454-EAA83F1CBDD9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LCA –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analiza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cyklu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życia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(np.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porównanie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emisji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CO₂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dla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różnych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opakowań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)</a:t>
          </a:r>
        </a:p>
      </dgm:t>
    </dgm:pt>
    <dgm:pt modelId="{5DC42880-BFDA-4A81-ACF1-68C08A585849}" type="parTrans" cxnId="{E2D189E0-3041-428A-981E-66F5A3259A21}">
      <dgm:prSet/>
      <dgm:spPr/>
      <dgm:t>
        <a:bodyPr/>
        <a:lstStyle/>
        <a:p>
          <a:endParaRPr lang="en-US"/>
        </a:p>
      </dgm:t>
    </dgm:pt>
    <dgm:pt modelId="{EEFA0DE0-6934-4DF8-B940-3CF0954B352A}" type="sibTrans" cxnId="{E2D189E0-3041-428A-981E-66F5A3259A21}">
      <dgm:prSet/>
      <dgm:spPr/>
      <dgm:t>
        <a:bodyPr/>
        <a:lstStyle/>
        <a:p>
          <a:endParaRPr lang="en-US"/>
        </a:p>
      </dgm:t>
    </dgm:pt>
    <dgm:pt modelId="{D574DFDC-362A-4BE8-9EC8-FDC47EDC68C8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CBA –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analiza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kosztów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korzyści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czy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inwestycja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przynosi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realne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korzyści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środowiskowe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?)</a:t>
          </a:r>
        </a:p>
      </dgm:t>
    </dgm:pt>
    <dgm:pt modelId="{9476801B-FFA9-46C5-8D97-CD4B8B087FA0}" type="parTrans" cxnId="{68F5F968-30B3-44B7-B8DD-C1181C05E938}">
      <dgm:prSet/>
      <dgm:spPr/>
      <dgm:t>
        <a:bodyPr/>
        <a:lstStyle/>
        <a:p>
          <a:endParaRPr lang="en-US"/>
        </a:p>
      </dgm:t>
    </dgm:pt>
    <dgm:pt modelId="{E3CD2FEB-E39E-41CD-82F5-E637513F5D68}" type="sibTrans" cxnId="{68F5F968-30B3-44B7-B8DD-C1181C05E938}">
      <dgm:prSet/>
      <dgm:spPr/>
      <dgm:t>
        <a:bodyPr/>
        <a:lstStyle/>
        <a:p>
          <a:endParaRPr lang="en-US"/>
        </a:p>
      </dgm:t>
    </dgm:pt>
    <dgm:pt modelId="{2D1426BA-2973-498A-A085-114FA8D855F2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ESG –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ocena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firmy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w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trzech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obszarach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środowisko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społeczeństwo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zarządzanie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D72DD834-1A2C-4807-A8A4-CF6DDEC562A0}" type="parTrans" cxnId="{296B7FBE-0D02-45CE-8739-1DE534F75D66}">
      <dgm:prSet/>
      <dgm:spPr/>
      <dgm:t>
        <a:bodyPr/>
        <a:lstStyle/>
        <a:p>
          <a:endParaRPr lang="en-US"/>
        </a:p>
      </dgm:t>
    </dgm:pt>
    <dgm:pt modelId="{8302C1C8-02B5-4CFF-B62A-1CB50F6A2F87}" type="sibTrans" cxnId="{296B7FBE-0D02-45CE-8739-1DE534F75D66}">
      <dgm:prSet/>
      <dgm:spPr/>
      <dgm:t>
        <a:bodyPr/>
        <a:lstStyle/>
        <a:p>
          <a:endParaRPr lang="en-US"/>
        </a:p>
      </dgm:t>
    </dgm:pt>
    <dgm:pt modelId="{5A399753-DB8C-4130-AB6F-E5D825AA184A}" type="pres">
      <dgm:prSet presAssocID="{2286E041-614B-4B13-89C9-58296FB52EBF}" presName="vert0" presStyleCnt="0">
        <dgm:presLayoutVars>
          <dgm:dir/>
          <dgm:animOne val="branch"/>
          <dgm:animLvl val="lvl"/>
        </dgm:presLayoutVars>
      </dgm:prSet>
      <dgm:spPr/>
    </dgm:pt>
    <dgm:pt modelId="{F322C7CD-AA2E-4DDC-8A9D-65AC695DD037}" type="pres">
      <dgm:prSet presAssocID="{60E37A65-8E86-4F0A-9454-EAA83F1CBDD9}" presName="thickLine" presStyleLbl="alignNode1" presStyleIdx="0" presStyleCnt="3"/>
      <dgm:spPr/>
    </dgm:pt>
    <dgm:pt modelId="{D6D48921-3FF6-4AF9-B957-1E317B6941D0}" type="pres">
      <dgm:prSet presAssocID="{60E37A65-8E86-4F0A-9454-EAA83F1CBDD9}" presName="horz1" presStyleCnt="0"/>
      <dgm:spPr/>
    </dgm:pt>
    <dgm:pt modelId="{42A5719E-5646-4A79-A84C-DFCC0413795E}" type="pres">
      <dgm:prSet presAssocID="{60E37A65-8E86-4F0A-9454-EAA83F1CBDD9}" presName="tx1" presStyleLbl="revTx" presStyleIdx="0" presStyleCnt="3"/>
      <dgm:spPr/>
    </dgm:pt>
    <dgm:pt modelId="{CFDF8220-6C5E-41AB-9E1A-C882C1D51D17}" type="pres">
      <dgm:prSet presAssocID="{60E37A65-8E86-4F0A-9454-EAA83F1CBDD9}" presName="vert1" presStyleCnt="0"/>
      <dgm:spPr/>
    </dgm:pt>
    <dgm:pt modelId="{A620EE15-1B7B-4780-8995-0979B2B8F396}" type="pres">
      <dgm:prSet presAssocID="{D574DFDC-362A-4BE8-9EC8-FDC47EDC68C8}" presName="thickLine" presStyleLbl="alignNode1" presStyleIdx="1" presStyleCnt="3"/>
      <dgm:spPr/>
    </dgm:pt>
    <dgm:pt modelId="{8FE11711-D7B4-42C4-A68B-DA6140D61099}" type="pres">
      <dgm:prSet presAssocID="{D574DFDC-362A-4BE8-9EC8-FDC47EDC68C8}" presName="horz1" presStyleCnt="0"/>
      <dgm:spPr/>
    </dgm:pt>
    <dgm:pt modelId="{2F27192C-52DC-4666-9074-6BE6683B3450}" type="pres">
      <dgm:prSet presAssocID="{D574DFDC-362A-4BE8-9EC8-FDC47EDC68C8}" presName="tx1" presStyleLbl="revTx" presStyleIdx="1" presStyleCnt="3"/>
      <dgm:spPr/>
    </dgm:pt>
    <dgm:pt modelId="{54995CC7-05D4-4D74-9F45-BB403647FE91}" type="pres">
      <dgm:prSet presAssocID="{D574DFDC-362A-4BE8-9EC8-FDC47EDC68C8}" presName="vert1" presStyleCnt="0"/>
      <dgm:spPr/>
    </dgm:pt>
    <dgm:pt modelId="{B3F61B4D-BC3C-452C-A47A-194AEA319BD1}" type="pres">
      <dgm:prSet presAssocID="{2D1426BA-2973-498A-A085-114FA8D855F2}" presName="thickLine" presStyleLbl="alignNode1" presStyleIdx="2" presStyleCnt="3"/>
      <dgm:spPr/>
    </dgm:pt>
    <dgm:pt modelId="{5700FE25-BB32-4D03-BBF4-73DA5723C113}" type="pres">
      <dgm:prSet presAssocID="{2D1426BA-2973-498A-A085-114FA8D855F2}" presName="horz1" presStyleCnt="0"/>
      <dgm:spPr/>
    </dgm:pt>
    <dgm:pt modelId="{4CA98779-1C2A-405A-8AEC-74115750A046}" type="pres">
      <dgm:prSet presAssocID="{2D1426BA-2973-498A-A085-114FA8D855F2}" presName="tx1" presStyleLbl="revTx" presStyleIdx="2" presStyleCnt="3"/>
      <dgm:spPr/>
    </dgm:pt>
    <dgm:pt modelId="{D8AC6C42-0E3A-4383-8CC0-9C78304A614B}" type="pres">
      <dgm:prSet presAssocID="{2D1426BA-2973-498A-A085-114FA8D855F2}" presName="vert1" presStyleCnt="0"/>
      <dgm:spPr/>
    </dgm:pt>
  </dgm:ptLst>
  <dgm:cxnLst>
    <dgm:cxn modelId="{47214312-1D07-4392-8DED-85FA6B7EDF0E}" type="presOf" srcId="{D574DFDC-362A-4BE8-9EC8-FDC47EDC68C8}" destId="{2F27192C-52DC-4666-9074-6BE6683B3450}" srcOrd="0" destOrd="0" presId="urn:microsoft.com/office/officeart/2008/layout/LinedList"/>
    <dgm:cxn modelId="{46195F32-0A9A-4181-8613-2ACF140CF9C1}" type="presOf" srcId="{2D1426BA-2973-498A-A085-114FA8D855F2}" destId="{4CA98779-1C2A-405A-8AEC-74115750A046}" srcOrd="0" destOrd="0" presId="urn:microsoft.com/office/officeart/2008/layout/LinedList"/>
    <dgm:cxn modelId="{68F5F968-30B3-44B7-B8DD-C1181C05E938}" srcId="{2286E041-614B-4B13-89C9-58296FB52EBF}" destId="{D574DFDC-362A-4BE8-9EC8-FDC47EDC68C8}" srcOrd="1" destOrd="0" parTransId="{9476801B-FFA9-46C5-8D97-CD4B8B087FA0}" sibTransId="{E3CD2FEB-E39E-41CD-82F5-E637513F5D68}"/>
    <dgm:cxn modelId="{296B7FBE-0D02-45CE-8739-1DE534F75D66}" srcId="{2286E041-614B-4B13-89C9-58296FB52EBF}" destId="{2D1426BA-2973-498A-A085-114FA8D855F2}" srcOrd="2" destOrd="0" parTransId="{D72DD834-1A2C-4807-A8A4-CF6DDEC562A0}" sibTransId="{8302C1C8-02B5-4CFF-B62A-1CB50F6A2F87}"/>
    <dgm:cxn modelId="{E79636C0-72CC-41C4-BA45-0C67F33F4BA4}" type="presOf" srcId="{60E37A65-8E86-4F0A-9454-EAA83F1CBDD9}" destId="{42A5719E-5646-4A79-A84C-DFCC0413795E}" srcOrd="0" destOrd="0" presId="urn:microsoft.com/office/officeart/2008/layout/LinedList"/>
    <dgm:cxn modelId="{E2D189E0-3041-428A-981E-66F5A3259A21}" srcId="{2286E041-614B-4B13-89C9-58296FB52EBF}" destId="{60E37A65-8E86-4F0A-9454-EAA83F1CBDD9}" srcOrd="0" destOrd="0" parTransId="{5DC42880-BFDA-4A81-ACF1-68C08A585849}" sibTransId="{EEFA0DE0-6934-4DF8-B940-3CF0954B352A}"/>
    <dgm:cxn modelId="{659B08EB-CC3F-45FD-BD78-A26326F8B92C}" type="presOf" srcId="{2286E041-614B-4B13-89C9-58296FB52EBF}" destId="{5A399753-DB8C-4130-AB6F-E5D825AA184A}" srcOrd="0" destOrd="0" presId="urn:microsoft.com/office/officeart/2008/layout/LinedList"/>
    <dgm:cxn modelId="{5680D34D-EE3F-41D0-9392-06AD71BC51CA}" type="presParOf" srcId="{5A399753-DB8C-4130-AB6F-E5D825AA184A}" destId="{F322C7CD-AA2E-4DDC-8A9D-65AC695DD037}" srcOrd="0" destOrd="0" presId="urn:microsoft.com/office/officeart/2008/layout/LinedList"/>
    <dgm:cxn modelId="{9F1BEA7F-8766-4ED5-9C5F-2CA6F298CF64}" type="presParOf" srcId="{5A399753-DB8C-4130-AB6F-E5D825AA184A}" destId="{D6D48921-3FF6-4AF9-B957-1E317B6941D0}" srcOrd="1" destOrd="0" presId="urn:microsoft.com/office/officeart/2008/layout/LinedList"/>
    <dgm:cxn modelId="{56D9C0EB-6307-4BE4-815F-EA1B389FD2CC}" type="presParOf" srcId="{D6D48921-3FF6-4AF9-B957-1E317B6941D0}" destId="{42A5719E-5646-4A79-A84C-DFCC0413795E}" srcOrd="0" destOrd="0" presId="urn:microsoft.com/office/officeart/2008/layout/LinedList"/>
    <dgm:cxn modelId="{FAC3DC77-2F73-4335-A278-BCEF353AC77B}" type="presParOf" srcId="{D6D48921-3FF6-4AF9-B957-1E317B6941D0}" destId="{CFDF8220-6C5E-41AB-9E1A-C882C1D51D17}" srcOrd="1" destOrd="0" presId="urn:microsoft.com/office/officeart/2008/layout/LinedList"/>
    <dgm:cxn modelId="{896F05E5-BBEB-4D4B-94E0-648212EFF482}" type="presParOf" srcId="{5A399753-DB8C-4130-AB6F-E5D825AA184A}" destId="{A620EE15-1B7B-4780-8995-0979B2B8F396}" srcOrd="2" destOrd="0" presId="urn:microsoft.com/office/officeart/2008/layout/LinedList"/>
    <dgm:cxn modelId="{3DC01152-8A30-4327-B9BD-E3318C8581C8}" type="presParOf" srcId="{5A399753-DB8C-4130-AB6F-E5D825AA184A}" destId="{8FE11711-D7B4-42C4-A68B-DA6140D61099}" srcOrd="3" destOrd="0" presId="urn:microsoft.com/office/officeart/2008/layout/LinedList"/>
    <dgm:cxn modelId="{4BEF02BC-598D-4A15-AA90-31FE2B102005}" type="presParOf" srcId="{8FE11711-D7B4-42C4-A68B-DA6140D61099}" destId="{2F27192C-52DC-4666-9074-6BE6683B3450}" srcOrd="0" destOrd="0" presId="urn:microsoft.com/office/officeart/2008/layout/LinedList"/>
    <dgm:cxn modelId="{57E0F375-4FB6-4E7C-8DBD-28945EA87423}" type="presParOf" srcId="{8FE11711-D7B4-42C4-A68B-DA6140D61099}" destId="{54995CC7-05D4-4D74-9F45-BB403647FE91}" srcOrd="1" destOrd="0" presId="urn:microsoft.com/office/officeart/2008/layout/LinedList"/>
    <dgm:cxn modelId="{84B7353B-1251-47B0-A9AA-32472128A6E0}" type="presParOf" srcId="{5A399753-DB8C-4130-AB6F-E5D825AA184A}" destId="{B3F61B4D-BC3C-452C-A47A-194AEA319BD1}" srcOrd="4" destOrd="0" presId="urn:microsoft.com/office/officeart/2008/layout/LinedList"/>
    <dgm:cxn modelId="{256DFC34-6132-453D-BC22-26E37C78D058}" type="presParOf" srcId="{5A399753-DB8C-4130-AB6F-E5D825AA184A}" destId="{5700FE25-BB32-4D03-BBF4-73DA5723C113}" srcOrd="5" destOrd="0" presId="urn:microsoft.com/office/officeart/2008/layout/LinedList"/>
    <dgm:cxn modelId="{A77CC6ED-AE08-4D93-A2A5-B5422E126854}" type="presParOf" srcId="{5700FE25-BB32-4D03-BBF4-73DA5723C113}" destId="{4CA98779-1C2A-405A-8AEC-74115750A046}" srcOrd="0" destOrd="0" presId="urn:microsoft.com/office/officeart/2008/layout/LinedList"/>
    <dgm:cxn modelId="{663FAD7D-5C0A-4C35-BFCB-E2D32C37D9E9}" type="presParOf" srcId="{5700FE25-BB32-4D03-BBF4-73DA5723C113}" destId="{D8AC6C42-0E3A-4383-8CC0-9C78304A614B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4B81074-798D-44AC-9BCB-707B5870CB4B}" type="doc">
      <dgm:prSet loTypeId="urn:microsoft.com/office/officeart/2008/layout/LinedList" loCatId="list" qsTypeId="urn:microsoft.com/office/officeart/2005/8/quickstyle/simple4" qsCatId="simple" csTypeId="urn:microsoft.com/office/officeart/2005/8/colors/accent2_2" csCatId="accent2"/>
      <dgm:spPr/>
      <dgm:t>
        <a:bodyPr/>
        <a:lstStyle/>
        <a:p>
          <a:endParaRPr lang="en-US"/>
        </a:p>
      </dgm:t>
    </dgm:pt>
    <dgm:pt modelId="{67304CC9-F9EC-48DF-8FFE-EBAC484EC72D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Trudność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w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integracji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różnych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formatów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danych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0DD7BF3B-E3F3-41B6-9167-31031C5BEA46}" type="parTrans" cxnId="{49CD4D50-9119-4EAF-91EA-1C319B5A860E}">
      <dgm:prSet/>
      <dgm:spPr/>
      <dgm:t>
        <a:bodyPr/>
        <a:lstStyle/>
        <a:p>
          <a:endParaRPr lang="en-US"/>
        </a:p>
      </dgm:t>
    </dgm:pt>
    <dgm:pt modelId="{C20A8405-E816-4167-89FD-7F6CE6ECC6AF}" type="sibTrans" cxnId="{49CD4D50-9119-4EAF-91EA-1C319B5A860E}">
      <dgm:prSet/>
      <dgm:spPr/>
      <dgm:t>
        <a:bodyPr/>
        <a:lstStyle/>
        <a:p>
          <a:endParaRPr lang="en-US"/>
        </a:p>
      </dgm:t>
    </dgm:pt>
    <dgm:pt modelId="{5A541036-BDC7-4E62-B951-D8BADB76040B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Różne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poziomy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wiarygodności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D2A49F11-5CAE-4166-823B-9055FEAE99DE}" type="parTrans" cxnId="{427C0E16-6E9E-41E3-9930-0F0D63C6A815}">
      <dgm:prSet/>
      <dgm:spPr/>
      <dgm:t>
        <a:bodyPr/>
        <a:lstStyle/>
        <a:p>
          <a:endParaRPr lang="en-US"/>
        </a:p>
      </dgm:t>
    </dgm:pt>
    <dgm:pt modelId="{9228082E-30F6-4374-8F1C-100F8A9CBED0}" type="sibTrans" cxnId="{427C0E16-6E9E-41E3-9930-0F0D63C6A815}">
      <dgm:prSet/>
      <dgm:spPr/>
      <dgm:t>
        <a:bodyPr/>
        <a:lstStyle/>
        <a:p>
          <a:endParaRPr lang="en-US"/>
        </a:p>
      </dgm:t>
    </dgm:pt>
    <dgm:pt modelId="{313665EA-FB0D-455E-95C9-B6113A10D061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Ryzyko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nadinterpretacji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informacji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jakościowych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221CA3DE-B047-4BDC-BC11-DE7E0A2AA47B}" type="parTrans" cxnId="{BB7CB3F5-0128-4D42-89AB-50165BB56D11}">
      <dgm:prSet/>
      <dgm:spPr/>
      <dgm:t>
        <a:bodyPr/>
        <a:lstStyle/>
        <a:p>
          <a:endParaRPr lang="en-US"/>
        </a:p>
      </dgm:t>
    </dgm:pt>
    <dgm:pt modelId="{3AD4DF32-1FEC-48E1-9AF4-985D6FB77B00}" type="sibTrans" cxnId="{BB7CB3F5-0128-4D42-89AB-50165BB56D11}">
      <dgm:prSet/>
      <dgm:spPr/>
      <dgm:t>
        <a:bodyPr/>
        <a:lstStyle/>
        <a:p>
          <a:endParaRPr lang="en-US"/>
        </a:p>
      </dgm:t>
    </dgm:pt>
    <dgm:pt modelId="{0FFE23C8-97A3-4825-912B-90B5B3652861}" type="pres">
      <dgm:prSet presAssocID="{04B81074-798D-44AC-9BCB-707B5870CB4B}" presName="vert0" presStyleCnt="0">
        <dgm:presLayoutVars>
          <dgm:dir/>
          <dgm:animOne val="branch"/>
          <dgm:animLvl val="lvl"/>
        </dgm:presLayoutVars>
      </dgm:prSet>
      <dgm:spPr/>
    </dgm:pt>
    <dgm:pt modelId="{898F3C50-15A9-4643-88A9-B888518BC81B}" type="pres">
      <dgm:prSet presAssocID="{67304CC9-F9EC-48DF-8FFE-EBAC484EC72D}" presName="thickLine" presStyleLbl="alignNode1" presStyleIdx="0" presStyleCnt="3"/>
      <dgm:spPr/>
    </dgm:pt>
    <dgm:pt modelId="{BFAFF0CC-8775-4C44-84EF-77774B1CFFE2}" type="pres">
      <dgm:prSet presAssocID="{67304CC9-F9EC-48DF-8FFE-EBAC484EC72D}" presName="horz1" presStyleCnt="0"/>
      <dgm:spPr/>
    </dgm:pt>
    <dgm:pt modelId="{88EF2D67-55F1-4D80-AB7F-A3D0651375D6}" type="pres">
      <dgm:prSet presAssocID="{67304CC9-F9EC-48DF-8FFE-EBAC484EC72D}" presName="tx1" presStyleLbl="revTx" presStyleIdx="0" presStyleCnt="3"/>
      <dgm:spPr/>
    </dgm:pt>
    <dgm:pt modelId="{610388D5-43FD-49E5-890C-DFF0CB3E179C}" type="pres">
      <dgm:prSet presAssocID="{67304CC9-F9EC-48DF-8FFE-EBAC484EC72D}" presName="vert1" presStyleCnt="0"/>
      <dgm:spPr/>
    </dgm:pt>
    <dgm:pt modelId="{2C4C18EF-B4B3-4831-A215-29B653909CA7}" type="pres">
      <dgm:prSet presAssocID="{5A541036-BDC7-4E62-B951-D8BADB76040B}" presName="thickLine" presStyleLbl="alignNode1" presStyleIdx="1" presStyleCnt="3"/>
      <dgm:spPr/>
    </dgm:pt>
    <dgm:pt modelId="{BB17F00B-C9E3-479C-AE09-CD1E0D060F22}" type="pres">
      <dgm:prSet presAssocID="{5A541036-BDC7-4E62-B951-D8BADB76040B}" presName="horz1" presStyleCnt="0"/>
      <dgm:spPr/>
    </dgm:pt>
    <dgm:pt modelId="{0DB3CA5D-5564-4958-8B63-EFDB65111D7C}" type="pres">
      <dgm:prSet presAssocID="{5A541036-BDC7-4E62-B951-D8BADB76040B}" presName="tx1" presStyleLbl="revTx" presStyleIdx="1" presStyleCnt="3"/>
      <dgm:spPr/>
    </dgm:pt>
    <dgm:pt modelId="{9AF7CDD8-7EC3-4F93-B885-1FFB4F333407}" type="pres">
      <dgm:prSet presAssocID="{5A541036-BDC7-4E62-B951-D8BADB76040B}" presName="vert1" presStyleCnt="0"/>
      <dgm:spPr/>
    </dgm:pt>
    <dgm:pt modelId="{65CB5543-A165-45FD-841B-92B1DBC7085C}" type="pres">
      <dgm:prSet presAssocID="{313665EA-FB0D-455E-95C9-B6113A10D061}" presName="thickLine" presStyleLbl="alignNode1" presStyleIdx="2" presStyleCnt="3"/>
      <dgm:spPr/>
    </dgm:pt>
    <dgm:pt modelId="{4C813772-461F-404E-993D-BDBD7578A493}" type="pres">
      <dgm:prSet presAssocID="{313665EA-FB0D-455E-95C9-B6113A10D061}" presName="horz1" presStyleCnt="0"/>
      <dgm:spPr/>
    </dgm:pt>
    <dgm:pt modelId="{7407E915-F550-4936-9594-08A534C2749E}" type="pres">
      <dgm:prSet presAssocID="{313665EA-FB0D-455E-95C9-B6113A10D061}" presName="tx1" presStyleLbl="revTx" presStyleIdx="2" presStyleCnt="3"/>
      <dgm:spPr/>
    </dgm:pt>
    <dgm:pt modelId="{1EF943DC-5D50-4008-9645-7D30051C8EEA}" type="pres">
      <dgm:prSet presAssocID="{313665EA-FB0D-455E-95C9-B6113A10D061}" presName="vert1" presStyleCnt="0"/>
      <dgm:spPr/>
    </dgm:pt>
  </dgm:ptLst>
  <dgm:cxnLst>
    <dgm:cxn modelId="{427C0E16-6E9E-41E3-9930-0F0D63C6A815}" srcId="{04B81074-798D-44AC-9BCB-707B5870CB4B}" destId="{5A541036-BDC7-4E62-B951-D8BADB76040B}" srcOrd="1" destOrd="0" parTransId="{D2A49F11-5CAE-4166-823B-9055FEAE99DE}" sibTransId="{9228082E-30F6-4374-8F1C-100F8A9CBED0}"/>
    <dgm:cxn modelId="{7976351C-DCEA-4406-856B-92872A979920}" type="presOf" srcId="{67304CC9-F9EC-48DF-8FFE-EBAC484EC72D}" destId="{88EF2D67-55F1-4D80-AB7F-A3D0651375D6}" srcOrd="0" destOrd="0" presId="urn:microsoft.com/office/officeart/2008/layout/LinedList"/>
    <dgm:cxn modelId="{49CD4D50-9119-4EAF-91EA-1C319B5A860E}" srcId="{04B81074-798D-44AC-9BCB-707B5870CB4B}" destId="{67304CC9-F9EC-48DF-8FFE-EBAC484EC72D}" srcOrd="0" destOrd="0" parTransId="{0DD7BF3B-E3F3-41B6-9167-31031C5BEA46}" sibTransId="{C20A8405-E816-4167-89FD-7F6CE6ECC6AF}"/>
    <dgm:cxn modelId="{F7C87B88-0CB7-4701-8DE0-45FCCEB0A633}" type="presOf" srcId="{04B81074-798D-44AC-9BCB-707B5870CB4B}" destId="{0FFE23C8-97A3-4825-912B-90B5B3652861}" srcOrd="0" destOrd="0" presId="urn:microsoft.com/office/officeart/2008/layout/LinedList"/>
    <dgm:cxn modelId="{BD910CA2-8905-4D4A-9D3C-A593E45640A5}" type="presOf" srcId="{5A541036-BDC7-4E62-B951-D8BADB76040B}" destId="{0DB3CA5D-5564-4958-8B63-EFDB65111D7C}" srcOrd="0" destOrd="0" presId="urn:microsoft.com/office/officeart/2008/layout/LinedList"/>
    <dgm:cxn modelId="{2AF246EA-0180-4B3B-BE2C-3021A7883595}" type="presOf" srcId="{313665EA-FB0D-455E-95C9-B6113A10D061}" destId="{7407E915-F550-4936-9594-08A534C2749E}" srcOrd="0" destOrd="0" presId="urn:microsoft.com/office/officeart/2008/layout/LinedList"/>
    <dgm:cxn modelId="{BB7CB3F5-0128-4D42-89AB-50165BB56D11}" srcId="{04B81074-798D-44AC-9BCB-707B5870CB4B}" destId="{313665EA-FB0D-455E-95C9-B6113A10D061}" srcOrd="2" destOrd="0" parTransId="{221CA3DE-B047-4BDC-BC11-DE7E0A2AA47B}" sibTransId="{3AD4DF32-1FEC-48E1-9AF4-985D6FB77B00}"/>
    <dgm:cxn modelId="{1AF88A51-75D0-43DE-971B-E4C505510DF8}" type="presParOf" srcId="{0FFE23C8-97A3-4825-912B-90B5B3652861}" destId="{898F3C50-15A9-4643-88A9-B888518BC81B}" srcOrd="0" destOrd="0" presId="urn:microsoft.com/office/officeart/2008/layout/LinedList"/>
    <dgm:cxn modelId="{17EEE4F9-A6EE-4F32-BDBA-EA8F2916D71C}" type="presParOf" srcId="{0FFE23C8-97A3-4825-912B-90B5B3652861}" destId="{BFAFF0CC-8775-4C44-84EF-77774B1CFFE2}" srcOrd="1" destOrd="0" presId="urn:microsoft.com/office/officeart/2008/layout/LinedList"/>
    <dgm:cxn modelId="{672704FB-E09F-41B4-9151-8984D140B1D8}" type="presParOf" srcId="{BFAFF0CC-8775-4C44-84EF-77774B1CFFE2}" destId="{88EF2D67-55F1-4D80-AB7F-A3D0651375D6}" srcOrd="0" destOrd="0" presId="urn:microsoft.com/office/officeart/2008/layout/LinedList"/>
    <dgm:cxn modelId="{412C04B4-3929-4F08-8AFF-7B3EBDA0CA20}" type="presParOf" srcId="{BFAFF0CC-8775-4C44-84EF-77774B1CFFE2}" destId="{610388D5-43FD-49E5-890C-DFF0CB3E179C}" srcOrd="1" destOrd="0" presId="urn:microsoft.com/office/officeart/2008/layout/LinedList"/>
    <dgm:cxn modelId="{BCBABDAA-E6FD-4526-B548-7E1624B7B78F}" type="presParOf" srcId="{0FFE23C8-97A3-4825-912B-90B5B3652861}" destId="{2C4C18EF-B4B3-4831-A215-29B653909CA7}" srcOrd="2" destOrd="0" presId="urn:microsoft.com/office/officeart/2008/layout/LinedList"/>
    <dgm:cxn modelId="{CFD9BA12-5CCD-4CA1-960E-F886B6700749}" type="presParOf" srcId="{0FFE23C8-97A3-4825-912B-90B5B3652861}" destId="{BB17F00B-C9E3-479C-AE09-CD1E0D060F22}" srcOrd="3" destOrd="0" presId="urn:microsoft.com/office/officeart/2008/layout/LinedList"/>
    <dgm:cxn modelId="{2AF093B0-5C82-4009-A05F-5B3C6EE6FED0}" type="presParOf" srcId="{BB17F00B-C9E3-479C-AE09-CD1E0D060F22}" destId="{0DB3CA5D-5564-4958-8B63-EFDB65111D7C}" srcOrd="0" destOrd="0" presId="urn:microsoft.com/office/officeart/2008/layout/LinedList"/>
    <dgm:cxn modelId="{01DA44CE-D1C7-41E9-9CB9-9D6106213FF7}" type="presParOf" srcId="{BB17F00B-C9E3-479C-AE09-CD1E0D060F22}" destId="{9AF7CDD8-7EC3-4F93-B885-1FFB4F333407}" srcOrd="1" destOrd="0" presId="urn:microsoft.com/office/officeart/2008/layout/LinedList"/>
    <dgm:cxn modelId="{971ADB54-6E34-4297-A017-CEA47B4715E2}" type="presParOf" srcId="{0FFE23C8-97A3-4825-912B-90B5B3652861}" destId="{65CB5543-A165-45FD-841B-92B1DBC7085C}" srcOrd="4" destOrd="0" presId="urn:microsoft.com/office/officeart/2008/layout/LinedList"/>
    <dgm:cxn modelId="{264DE8CC-AEDF-49A8-8AD4-7AC5329AC9AA}" type="presParOf" srcId="{0FFE23C8-97A3-4825-912B-90B5B3652861}" destId="{4C813772-461F-404E-993D-BDBD7578A493}" srcOrd="5" destOrd="0" presId="urn:microsoft.com/office/officeart/2008/layout/LinedList"/>
    <dgm:cxn modelId="{5E636687-7F25-4601-9975-673FB5F58396}" type="presParOf" srcId="{4C813772-461F-404E-993D-BDBD7578A493}" destId="{7407E915-F550-4936-9594-08A534C2749E}" srcOrd="0" destOrd="0" presId="urn:microsoft.com/office/officeart/2008/layout/LinedList"/>
    <dgm:cxn modelId="{44617C2B-7CC8-4E73-A496-E4DD3A770B42}" type="presParOf" srcId="{4C813772-461F-404E-993D-BDBD7578A493}" destId="{1EF943DC-5D50-4008-9645-7D30051C8EEA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12F0E21-F712-4D9C-8504-D12D522BFC0F}" type="doc">
      <dgm:prSet loTypeId="urn:microsoft.com/office/officeart/2008/layout/LinedList" loCatId="list" qsTypeId="urn:microsoft.com/office/officeart/2005/8/quickstyle/simple4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FF3203DA-2D09-4340-9FAB-BB139F4338E3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Umożliwiają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raportowanie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zgodne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 GRI</a:t>
          </a:r>
        </a:p>
      </dgm:t>
    </dgm:pt>
    <dgm:pt modelId="{67A30828-AB18-4E0C-9178-41899D1D2478}" type="parTrans" cxnId="{98868066-5F0C-4674-8BB2-4CC1DAF6A024}">
      <dgm:prSet/>
      <dgm:spPr/>
      <dgm:t>
        <a:bodyPr/>
        <a:lstStyle/>
        <a:p>
          <a:endParaRPr lang="en-US"/>
        </a:p>
      </dgm:t>
    </dgm:pt>
    <dgm:pt modelId="{8B44B8CC-1212-413E-9BC9-08482B022E8A}" type="sibTrans" cxnId="{98868066-5F0C-4674-8BB2-4CC1DAF6A024}">
      <dgm:prSet/>
      <dgm:spPr/>
      <dgm:t>
        <a:bodyPr/>
        <a:lstStyle/>
        <a:p>
          <a:endParaRPr lang="en-US"/>
        </a:p>
      </dgm:t>
    </dgm:pt>
    <dgm:pt modelId="{371AB0B4-E3BE-4FA1-B5E8-24C5247DB825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Wspierają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podejmowanie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decyzji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opartych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dowodach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0BE4B181-7F6B-4DCF-810A-2BC500518D40}" type="parTrans" cxnId="{1C563645-3815-4599-826F-57CBBE197415}">
      <dgm:prSet/>
      <dgm:spPr/>
      <dgm:t>
        <a:bodyPr/>
        <a:lstStyle/>
        <a:p>
          <a:endParaRPr lang="en-US"/>
        </a:p>
      </dgm:t>
    </dgm:pt>
    <dgm:pt modelId="{4D11B594-89F1-4470-95BE-5FD58AAC10FD}" type="sibTrans" cxnId="{1C563645-3815-4599-826F-57CBBE197415}">
      <dgm:prSet/>
      <dgm:spPr/>
      <dgm:t>
        <a:bodyPr/>
        <a:lstStyle/>
        <a:p>
          <a:endParaRPr lang="en-US"/>
        </a:p>
      </dgm:t>
    </dgm:pt>
    <dgm:pt modelId="{7254E1D2-D304-4FF8-AA25-598A807F105E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Budują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wiarygodność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transparentność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działań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organizacji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D4B91664-EF80-43DE-821D-FE10966FFFA9}" type="parTrans" cxnId="{A1FEABAA-D46F-4957-AB90-F5DAAB5F35AB}">
      <dgm:prSet/>
      <dgm:spPr/>
      <dgm:t>
        <a:bodyPr/>
        <a:lstStyle/>
        <a:p>
          <a:endParaRPr lang="en-US"/>
        </a:p>
      </dgm:t>
    </dgm:pt>
    <dgm:pt modelId="{21728E65-C850-490C-98E8-AA4D21320DA8}" type="sibTrans" cxnId="{A1FEABAA-D46F-4957-AB90-F5DAAB5F35AB}">
      <dgm:prSet/>
      <dgm:spPr/>
      <dgm:t>
        <a:bodyPr/>
        <a:lstStyle/>
        <a:p>
          <a:endParaRPr lang="en-US"/>
        </a:p>
      </dgm:t>
    </dgm:pt>
    <dgm:pt modelId="{E00BE4CB-C128-43DF-999D-EF50AB3F959F}" type="pres">
      <dgm:prSet presAssocID="{E12F0E21-F712-4D9C-8504-D12D522BFC0F}" presName="vert0" presStyleCnt="0">
        <dgm:presLayoutVars>
          <dgm:dir/>
          <dgm:animOne val="branch"/>
          <dgm:animLvl val="lvl"/>
        </dgm:presLayoutVars>
      </dgm:prSet>
      <dgm:spPr/>
    </dgm:pt>
    <dgm:pt modelId="{E8F5D0CC-FB26-4A86-863B-163A1883A411}" type="pres">
      <dgm:prSet presAssocID="{FF3203DA-2D09-4340-9FAB-BB139F4338E3}" presName="thickLine" presStyleLbl="alignNode1" presStyleIdx="0" presStyleCnt="3"/>
      <dgm:spPr/>
    </dgm:pt>
    <dgm:pt modelId="{71783B8E-BAA7-433D-AD77-E84A62CCCC6B}" type="pres">
      <dgm:prSet presAssocID="{FF3203DA-2D09-4340-9FAB-BB139F4338E3}" presName="horz1" presStyleCnt="0"/>
      <dgm:spPr/>
    </dgm:pt>
    <dgm:pt modelId="{5C1DE252-5B9A-461A-9B60-8CC89FA6408E}" type="pres">
      <dgm:prSet presAssocID="{FF3203DA-2D09-4340-9FAB-BB139F4338E3}" presName="tx1" presStyleLbl="revTx" presStyleIdx="0" presStyleCnt="3"/>
      <dgm:spPr/>
    </dgm:pt>
    <dgm:pt modelId="{2E3CC994-AA57-41F9-BD3F-8B1CDF6D6167}" type="pres">
      <dgm:prSet presAssocID="{FF3203DA-2D09-4340-9FAB-BB139F4338E3}" presName="vert1" presStyleCnt="0"/>
      <dgm:spPr/>
    </dgm:pt>
    <dgm:pt modelId="{67184223-600F-423A-86D0-818D6F39DA89}" type="pres">
      <dgm:prSet presAssocID="{371AB0B4-E3BE-4FA1-B5E8-24C5247DB825}" presName="thickLine" presStyleLbl="alignNode1" presStyleIdx="1" presStyleCnt="3"/>
      <dgm:spPr/>
    </dgm:pt>
    <dgm:pt modelId="{0B278D49-B79C-4AEC-9B44-CE71E733A656}" type="pres">
      <dgm:prSet presAssocID="{371AB0B4-E3BE-4FA1-B5E8-24C5247DB825}" presName="horz1" presStyleCnt="0"/>
      <dgm:spPr/>
    </dgm:pt>
    <dgm:pt modelId="{D049C37F-E33C-4B71-9391-91EE08B21DCB}" type="pres">
      <dgm:prSet presAssocID="{371AB0B4-E3BE-4FA1-B5E8-24C5247DB825}" presName="tx1" presStyleLbl="revTx" presStyleIdx="1" presStyleCnt="3"/>
      <dgm:spPr/>
    </dgm:pt>
    <dgm:pt modelId="{CA9A0FFD-CA52-451A-9BDB-5481F2DEF118}" type="pres">
      <dgm:prSet presAssocID="{371AB0B4-E3BE-4FA1-B5E8-24C5247DB825}" presName="vert1" presStyleCnt="0"/>
      <dgm:spPr/>
    </dgm:pt>
    <dgm:pt modelId="{8C5EA449-E691-45F4-B8E5-B3AD2C0C6161}" type="pres">
      <dgm:prSet presAssocID="{7254E1D2-D304-4FF8-AA25-598A807F105E}" presName="thickLine" presStyleLbl="alignNode1" presStyleIdx="2" presStyleCnt="3"/>
      <dgm:spPr/>
    </dgm:pt>
    <dgm:pt modelId="{4FB64FF9-1AD8-4C11-8E19-189D772A1253}" type="pres">
      <dgm:prSet presAssocID="{7254E1D2-D304-4FF8-AA25-598A807F105E}" presName="horz1" presStyleCnt="0"/>
      <dgm:spPr/>
    </dgm:pt>
    <dgm:pt modelId="{7D440154-8A55-4752-A90F-745616640E28}" type="pres">
      <dgm:prSet presAssocID="{7254E1D2-D304-4FF8-AA25-598A807F105E}" presName="tx1" presStyleLbl="revTx" presStyleIdx="2" presStyleCnt="3"/>
      <dgm:spPr/>
    </dgm:pt>
    <dgm:pt modelId="{5CDD91AC-EAC5-446A-976A-8DEC879A2ED8}" type="pres">
      <dgm:prSet presAssocID="{7254E1D2-D304-4FF8-AA25-598A807F105E}" presName="vert1" presStyleCnt="0"/>
      <dgm:spPr/>
    </dgm:pt>
  </dgm:ptLst>
  <dgm:cxnLst>
    <dgm:cxn modelId="{E1D89F2E-3E3C-4C35-9337-C01030D9F26A}" type="presOf" srcId="{FF3203DA-2D09-4340-9FAB-BB139F4338E3}" destId="{5C1DE252-5B9A-461A-9B60-8CC89FA6408E}" srcOrd="0" destOrd="0" presId="urn:microsoft.com/office/officeart/2008/layout/LinedList"/>
    <dgm:cxn modelId="{4117E23B-4D4C-4BC2-B736-9242DFA0018A}" type="presOf" srcId="{7254E1D2-D304-4FF8-AA25-598A807F105E}" destId="{7D440154-8A55-4752-A90F-745616640E28}" srcOrd="0" destOrd="0" presId="urn:microsoft.com/office/officeart/2008/layout/LinedList"/>
    <dgm:cxn modelId="{1C563645-3815-4599-826F-57CBBE197415}" srcId="{E12F0E21-F712-4D9C-8504-D12D522BFC0F}" destId="{371AB0B4-E3BE-4FA1-B5E8-24C5247DB825}" srcOrd="1" destOrd="0" parTransId="{0BE4B181-7F6B-4DCF-810A-2BC500518D40}" sibTransId="{4D11B594-89F1-4470-95BE-5FD58AAC10FD}"/>
    <dgm:cxn modelId="{98868066-5F0C-4674-8BB2-4CC1DAF6A024}" srcId="{E12F0E21-F712-4D9C-8504-D12D522BFC0F}" destId="{FF3203DA-2D09-4340-9FAB-BB139F4338E3}" srcOrd="0" destOrd="0" parTransId="{67A30828-AB18-4E0C-9178-41899D1D2478}" sibTransId="{8B44B8CC-1212-413E-9BC9-08482B022E8A}"/>
    <dgm:cxn modelId="{6DC7C29F-308B-480B-BA28-943F53626A2E}" type="presOf" srcId="{371AB0B4-E3BE-4FA1-B5E8-24C5247DB825}" destId="{D049C37F-E33C-4B71-9391-91EE08B21DCB}" srcOrd="0" destOrd="0" presId="urn:microsoft.com/office/officeart/2008/layout/LinedList"/>
    <dgm:cxn modelId="{A1FEABAA-D46F-4957-AB90-F5DAAB5F35AB}" srcId="{E12F0E21-F712-4D9C-8504-D12D522BFC0F}" destId="{7254E1D2-D304-4FF8-AA25-598A807F105E}" srcOrd="2" destOrd="0" parTransId="{D4B91664-EF80-43DE-821D-FE10966FFFA9}" sibTransId="{21728E65-C850-490C-98E8-AA4D21320DA8}"/>
    <dgm:cxn modelId="{4D9787C9-B520-4287-8E1E-AD59E65999D1}" type="presOf" srcId="{E12F0E21-F712-4D9C-8504-D12D522BFC0F}" destId="{E00BE4CB-C128-43DF-999D-EF50AB3F959F}" srcOrd="0" destOrd="0" presId="urn:microsoft.com/office/officeart/2008/layout/LinedList"/>
    <dgm:cxn modelId="{43BC186F-18E7-4089-BE9E-D0F8D3C5C228}" type="presParOf" srcId="{E00BE4CB-C128-43DF-999D-EF50AB3F959F}" destId="{E8F5D0CC-FB26-4A86-863B-163A1883A411}" srcOrd="0" destOrd="0" presId="urn:microsoft.com/office/officeart/2008/layout/LinedList"/>
    <dgm:cxn modelId="{10F7CA84-EC0D-4807-8731-EE286AFDB8C8}" type="presParOf" srcId="{E00BE4CB-C128-43DF-999D-EF50AB3F959F}" destId="{71783B8E-BAA7-433D-AD77-E84A62CCCC6B}" srcOrd="1" destOrd="0" presId="urn:microsoft.com/office/officeart/2008/layout/LinedList"/>
    <dgm:cxn modelId="{CF6AC802-AD97-453C-88E0-32553B1FED12}" type="presParOf" srcId="{71783B8E-BAA7-433D-AD77-E84A62CCCC6B}" destId="{5C1DE252-5B9A-461A-9B60-8CC89FA6408E}" srcOrd="0" destOrd="0" presId="urn:microsoft.com/office/officeart/2008/layout/LinedList"/>
    <dgm:cxn modelId="{2FAEC4E8-C2B1-497B-9F9B-232443274EB0}" type="presParOf" srcId="{71783B8E-BAA7-433D-AD77-E84A62CCCC6B}" destId="{2E3CC994-AA57-41F9-BD3F-8B1CDF6D6167}" srcOrd="1" destOrd="0" presId="urn:microsoft.com/office/officeart/2008/layout/LinedList"/>
    <dgm:cxn modelId="{583FA15B-417E-45E1-A4C8-F4E1F87581E2}" type="presParOf" srcId="{E00BE4CB-C128-43DF-999D-EF50AB3F959F}" destId="{67184223-600F-423A-86D0-818D6F39DA89}" srcOrd="2" destOrd="0" presId="urn:microsoft.com/office/officeart/2008/layout/LinedList"/>
    <dgm:cxn modelId="{484A6E23-FBA5-4F84-A16F-F49F3E3BD4C1}" type="presParOf" srcId="{E00BE4CB-C128-43DF-999D-EF50AB3F959F}" destId="{0B278D49-B79C-4AEC-9B44-CE71E733A656}" srcOrd="3" destOrd="0" presId="urn:microsoft.com/office/officeart/2008/layout/LinedList"/>
    <dgm:cxn modelId="{914960D9-FA6E-49FF-A2B7-A6A15953D449}" type="presParOf" srcId="{0B278D49-B79C-4AEC-9B44-CE71E733A656}" destId="{D049C37F-E33C-4B71-9391-91EE08B21DCB}" srcOrd="0" destOrd="0" presId="urn:microsoft.com/office/officeart/2008/layout/LinedList"/>
    <dgm:cxn modelId="{53D9C626-5CBF-4AE6-BEF1-7EC51F0C65B9}" type="presParOf" srcId="{0B278D49-B79C-4AEC-9B44-CE71E733A656}" destId="{CA9A0FFD-CA52-451A-9BDB-5481F2DEF118}" srcOrd="1" destOrd="0" presId="urn:microsoft.com/office/officeart/2008/layout/LinedList"/>
    <dgm:cxn modelId="{000B1984-B562-4CE4-A78F-43F642518C80}" type="presParOf" srcId="{E00BE4CB-C128-43DF-999D-EF50AB3F959F}" destId="{8C5EA449-E691-45F4-B8E5-B3AD2C0C6161}" srcOrd="4" destOrd="0" presId="urn:microsoft.com/office/officeart/2008/layout/LinedList"/>
    <dgm:cxn modelId="{A7FB5F48-99DD-4861-A9AB-B86E138321D5}" type="presParOf" srcId="{E00BE4CB-C128-43DF-999D-EF50AB3F959F}" destId="{4FB64FF9-1AD8-4C11-8E19-189D772A1253}" srcOrd="5" destOrd="0" presId="urn:microsoft.com/office/officeart/2008/layout/LinedList"/>
    <dgm:cxn modelId="{7BB4E7DE-D246-43B8-AC70-882C0552A2BD}" type="presParOf" srcId="{4FB64FF9-1AD8-4C11-8E19-189D772A1253}" destId="{7D440154-8A55-4752-A90F-745616640E28}" srcOrd="0" destOrd="0" presId="urn:microsoft.com/office/officeart/2008/layout/LinedList"/>
    <dgm:cxn modelId="{5BA57E25-2ACD-4A99-B6FB-AB40635675AA}" type="presParOf" srcId="{4FB64FF9-1AD8-4C11-8E19-189D772A1253}" destId="{5CDD91AC-EAC5-446A-976A-8DEC879A2ED8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714B44-6BD4-4A3B-B19F-91D527AE3EAC}">
      <dsp:nvSpPr>
        <dsp:cNvPr id="0" name=""/>
        <dsp:cNvSpPr/>
      </dsp:nvSpPr>
      <dsp:spPr>
        <a:xfrm>
          <a:off x="0" y="1053116"/>
          <a:ext cx="5139901" cy="194421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FD52B6-334D-4993-A5D6-C112C21EE350}">
      <dsp:nvSpPr>
        <dsp:cNvPr id="0" name=""/>
        <dsp:cNvSpPr/>
      </dsp:nvSpPr>
      <dsp:spPr>
        <a:xfrm>
          <a:off x="588125" y="1490565"/>
          <a:ext cx="1069318" cy="106931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96F9E4-6417-45BC-B77A-10BF6E61CA64}">
      <dsp:nvSpPr>
        <dsp:cNvPr id="0" name=""/>
        <dsp:cNvSpPr/>
      </dsp:nvSpPr>
      <dsp:spPr>
        <a:xfrm>
          <a:off x="2245569" y="1053116"/>
          <a:ext cx="2894331" cy="19442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5763" tIns="205763" rIns="205763" bIns="20576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Zbieranie</a:t>
          </a:r>
          <a:r>
            <a:rPr lang="en-US" sz="1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1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analiza</a:t>
          </a:r>
          <a:r>
            <a:rPr lang="en-US" sz="1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danych</a:t>
          </a:r>
          <a:r>
            <a:rPr lang="en-US" sz="1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to fundament </a:t>
          </a:r>
          <a:r>
            <a:rPr lang="en-US" sz="1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skutecznego</a:t>
          </a:r>
          <a:r>
            <a:rPr lang="en-US" sz="1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zarządzania</a:t>
          </a:r>
          <a:r>
            <a:rPr lang="en-US" sz="1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działaniami</a:t>
          </a:r>
          <a:r>
            <a:rPr lang="en-US" sz="1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ESG.</a:t>
          </a:r>
        </a:p>
      </dsp:txBody>
      <dsp:txXfrm>
        <a:off x="2245569" y="1053116"/>
        <a:ext cx="2894331" cy="1944215"/>
      </dsp:txXfrm>
    </dsp:sp>
    <dsp:sp modelId="{BF998F36-1FEA-4514-8E41-FC5F778D4D34}">
      <dsp:nvSpPr>
        <dsp:cNvPr id="0" name=""/>
        <dsp:cNvSpPr/>
      </dsp:nvSpPr>
      <dsp:spPr>
        <a:xfrm>
          <a:off x="0" y="3483386"/>
          <a:ext cx="5139901" cy="194421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669C92-6C0C-43C8-A0BD-04E73F05EC8D}">
      <dsp:nvSpPr>
        <dsp:cNvPr id="0" name=""/>
        <dsp:cNvSpPr/>
      </dsp:nvSpPr>
      <dsp:spPr>
        <a:xfrm>
          <a:off x="588125" y="3920834"/>
          <a:ext cx="1069318" cy="106931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131DD4-71C5-4E0D-B84C-33480CE78BD2}">
      <dsp:nvSpPr>
        <dsp:cNvPr id="0" name=""/>
        <dsp:cNvSpPr/>
      </dsp:nvSpPr>
      <dsp:spPr>
        <a:xfrm>
          <a:off x="2245569" y="3483386"/>
          <a:ext cx="2894331" cy="19442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5763" tIns="205763" rIns="205763" bIns="20576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Dzięki</a:t>
          </a:r>
          <a:r>
            <a:rPr lang="en-US" sz="1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nim </a:t>
          </a:r>
          <a:r>
            <a:rPr lang="en-US" sz="1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organizacje</a:t>
          </a:r>
          <a:r>
            <a:rPr lang="en-US" sz="1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mogą</a:t>
          </a:r>
          <a:r>
            <a:rPr lang="en-US" sz="1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mierzyć</a:t>
          </a:r>
          <a:r>
            <a:rPr lang="en-US" sz="1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wpływ</a:t>
          </a:r>
          <a:r>
            <a:rPr lang="en-US" sz="1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swojej</a:t>
          </a:r>
          <a:r>
            <a:rPr lang="en-US" sz="1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działalności</a:t>
          </a:r>
          <a:r>
            <a:rPr lang="en-US" sz="1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1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podejmować</a:t>
          </a:r>
          <a:r>
            <a:rPr lang="en-US" sz="1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trafne</a:t>
          </a:r>
          <a:r>
            <a:rPr lang="en-US" sz="1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decyzje</a:t>
          </a:r>
          <a:r>
            <a:rPr lang="en-US" sz="1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strategiczne</a:t>
          </a:r>
          <a:r>
            <a:rPr lang="en-US" sz="1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2245569" y="3483386"/>
        <a:ext cx="2894331" cy="19442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45B1D0-2AA4-4FD6-8C60-7A8AD3DFB4E0}">
      <dsp:nvSpPr>
        <dsp:cNvPr id="0" name=""/>
        <dsp:cNvSpPr/>
      </dsp:nvSpPr>
      <dsp:spPr>
        <a:xfrm rot="16200000">
          <a:off x="242" y="1992692"/>
          <a:ext cx="2783367" cy="2783367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Dane </a:t>
          </a:r>
          <a:r>
            <a:rPr lang="en-US" sz="1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jakościowe</a:t>
          </a:r>
          <a:r>
            <a:rPr lang="en-US" sz="1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– </a:t>
          </a:r>
          <a:r>
            <a:rPr lang="en-US" sz="1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nieliczbowe</a:t>
          </a:r>
          <a:r>
            <a:rPr lang="en-US" sz="1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1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opisowe</a:t>
          </a:r>
          <a:r>
            <a:rPr lang="en-US" sz="1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(np. </a:t>
          </a:r>
          <a:r>
            <a:rPr lang="en-US" sz="1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wywiady</a:t>
          </a:r>
          <a:r>
            <a:rPr lang="en-US" sz="1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1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obserwacje</a:t>
          </a:r>
          <a:r>
            <a:rPr lang="en-US" sz="1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)</a:t>
          </a:r>
        </a:p>
      </dsp:txBody>
      <dsp:txXfrm rot="5400000">
        <a:off x="243" y="2688534"/>
        <a:ext cx="2296278" cy="1391683"/>
      </dsp:txXfrm>
    </dsp:sp>
    <dsp:sp modelId="{3294FB0A-D5E9-4C31-8284-B3FF70DACA37}">
      <dsp:nvSpPr>
        <dsp:cNvPr id="0" name=""/>
        <dsp:cNvSpPr/>
      </dsp:nvSpPr>
      <dsp:spPr>
        <a:xfrm rot="5400000">
          <a:off x="3062889" y="1992692"/>
          <a:ext cx="2783367" cy="2783367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5">
                <a:hueOff val="-9051203"/>
                <a:satOff val="32769"/>
                <a:lumOff val="-1313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9051203"/>
                <a:satOff val="32769"/>
                <a:lumOff val="-1313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9051203"/>
                <a:satOff val="32769"/>
                <a:lumOff val="-1313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Dane </a:t>
          </a:r>
          <a:r>
            <a:rPr lang="en-US" sz="15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ilościowe</a:t>
          </a:r>
          <a:r>
            <a:rPr lang="en-US" sz="15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– </a:t>
          </a:r>
          <a:r>
            <a:rPr lang="en-US" sz="15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liczbowe</a:t>
          </a:r>
          <a:r>
            <a:rPr lang="en-US" sz="15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15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umożliwiające</a:t>
          </a:r>
          <a:r>
            <a:rPr lang="en-US" sz="15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5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pomiar</a:t>
          </a:r>
          <a:r>
            <a:rPr lang="en-US" sz="15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(np. </a:t>
          </a:r>
          <a:r>
            <a:rPr lang="en-US" sz="15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poziom</a:t>
          </a:r>
          <a:r>
            <a:rPr lang="en-US" sz="15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5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emisji</a:t>
          </a:r>
          <a:r>
            <a:rPr lang="en-US" sz="15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CO₂, </a:t>
          </a:r>
          <a:r>
            <a:rPr lang="en-US" sz="15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zużycie</a:t>
          </a:r>
          <a:r>
            <a:rPr lang="en-US" sz="15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500" kern="1200" dirty="0" err="1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wody</a:t>
          </a:r>
          <a:r>
            <a:rPr lang="en-US" sz="1500" kern="12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)</a:t>
          </a:r>
        </a:p>
      </dsp:txBody>
      <dsp:txXfrm rot="-5400000">
        <a:off x="3549979" y="2688534"/>
        <a:ext cx="2296278" cy="139168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EB9C93-8837-48BC-9194-1113E3E6FDFF}">
      <dsp:nvSpPr>
        <dsp:cNvPr id="0" name=""/>
        <dsp:cNvSpPr/>
      </dsp:nvSpPr>
      <dsp:spPr>
        <a:xfrm>
          <a:off x="0" y="0"/>
          <a:ext cx="5846500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C987559-E61A-45B1-9529-2980CD4E1A14}">
      <dsp:nvSpPr>
        <dsp:cNvPr id="0" name=""/>
        <dsp:cNvSpPr/>
      </dsp:nvSpPr>
      <dsp:spPr>
        <a:xfrm>
          <a:off x="0" y="0"/>
          <a:ext cx="5846500" cy="11957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Raporty</a:t>
          </a:r>
          <a:r>
            <a:rPr lang="en-US" sz="3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GRI </a:t>
          </a:r>
          <a:r>
            <a:rPr lang="en-US" sz="3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3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CSR</a:t>
          </a:r>
        </a:p>
      </dsp:txBody>
      <dsp:txXfrm>
        <a:off x="0" y="0"/>
        <a:ext cx="5846500" cy="1195708"/>
      </dsp:txXfrm>
    </dsp:sp>
    <dsp:sp modelId="{39909289-6EAD-48E6-B8D4-4E5B427622CE}">
      <dsp:nvSpPr>
        <dsp:cNvPr id="0" name=""/>
        <dsp:cNvSpPr/>
      </dsp:nvSpPr>
      <dsp:spPr>
        <a:xfrm>
          <a:off x="0" y="1195708"/>
          <a:ext cx="5846500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6CEDFD4-D667-462C-8282-3312B56A3050}">
      <dsp:nvSpPr>
        <dsp:cNvPr id="0" name=""/>
        <dsp:cNvSpPr/>
      </dsp:nvSpPr>
      <dsp:spPr>
        <a:xfrm>
          <a:off x="0" y="1195708"/>
          <a:ext cx="5846500" cy="11957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Monitoring </a:t>
          </a:r>
          <a:r>
            <a:rPr lang="en-US" sz="3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środowiskowy</a:t>
          </a:r>
          <a:r>
            <a:rPr lang="en-US" sz="3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</a:t>
          </a:r>
          <a:r>
            <a:rPr lang="en-US" sz="3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czujniki</a:t>
          </a:r>
          <a:r>
            <a:rPr lang="en-US" sz="3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3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drony</a:t>
          </a:r>
          <a:r>
            <a:rPr lang="en-US" sz="3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)</a:t>
          </a:r>
        </a:p>
      </dsp:txBody>
      <dsp:txXfrm>
        <a:off x="0" y="1195708"/>
        <a:ext cx="5846500" cy="1195708"/>
      </dsp:txXfrm>
    </dsp:sp>
    <dsp:sp modelId="{D32B8B43-3E1E-49EA-9D20-D1C5C837E262}">
      <dsp:nvSpPr>
        <dsp:cNvPr id="0" name=""/>
        <dsp:cNvSpPr/>
      </dsp:nvSpPr>
      <dsp:spPr>
        <a:xfrm>
          <a:off x="0" y="2391416"/>
          <a:ext cx="5846500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ACEF96A-1786-47BC-92AC-70C2354327AE}">
      <dsp:nvSpPr>
        <dsp:cNvPr id="0" name=""/>
        <dsp:cNvSpPr/>
      </dsp:nvSpPr>
      <dsp:spPr>
        <a:xfrm>
          <a:off x="0" y="2391416"/>
          <a:ext cx="5846500" cy="11957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Ankiety</a:t>
          </a:r>
          <a:r>
            <a:rPr lang="en-US" sz="3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pracownicze</a:t>
          </a:r>
          <a:endParaRPr lang="en-US" sz="30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2391416"/>
        <a:ext cx="5846500" cy="1195708"/>
      </dsp:txXfrm>
    </dsp:sp>
    <dsp:sp modelId="{84AA0A68-ED32-4429-8A92-1D66ABC7F197}">
      <dsp:nvSpPr>
        <dsp:cNvPr id="0" name=""/>
        <dsp:cNvSpPr/>
      </dsp:nvSpPr>
      <dsp:spPr>
        <a:xfrm>
          <a:off x="0" y="3587124"/>
          <a:ext cx="5846500" cy="0"/>
        </a:xfrm>
        <a:prstGeom prst="lin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1BD998F-9428-4694-BD16-4220D7410CFA}">
      <dsp:nvSpPr>
        <dsp:cNvPr id="0" name=""/>
        <dsp:cNvSpPr/>
      </dsp:nvSpPr>
      <dsp:spPr>
        <a:xfrm>
          <a:off x="0" y="3587124"/>
          <a:ext cx="5846500" cy="11957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Bazy</a:t>
          </a:r>
          <a:r>
            <a:rPr lang="en-US" sz="3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danych</a:t>
          </a:r>
          <a:r>
            <a:rPr lang="en-US" sz="3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publicznych</a:t>
          </a:r>
          <a:r>
            <a:rPr lang="en-US" sz="3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(np. Eurostat, World Bank)</a:t>
          </a:r>
        </a:p>
      </dsp:txBody>
      <dsp:txXfrm>
        <a:off x="0" y="3587124"/>
        <a:ext cx="5846500" cy="119570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E379A4-C73E-44EA-959D-68DA969E7A8A}">
      <dsp:nvSpPr>
        <dsp:cNvPr id="0" name=""/>
        <dsp:cNvSpPr/>
      </dsp:nvSpPr>
      <dsp:spPr>
        <a:xfrm>
          <a:off x="0" y="24775"/>
          <a:ext cx="5846500" cy="231192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Ilościowe</a:t>
          </a:r>
          <a:r>
            <a:rPr lang="en-US" sz="3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 </a:t>
          </a:r>
          <a:r>
            <a:rPr lang="en-US" sz="3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ankiety</a:t>
          </a:r>
          <a:r>
            <a:rPr lang="en-US" sz="3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monitoring </a:t>
          </a:r>
          <a:r>
            <a:rPr lang="en-US" sz="3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sensorów</a:t>
          </a:r>
          <a:r>
            <a:rPr lang="en-US" sz="3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3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rejestry</a:t>
          </a:r>
          <a:r>
            <a:rPr lang="en-US" sz="3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energetyczne</a:t>
          </a:r>
          <a:r>
            <a:rPr lang="en-US" sz="3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112859" y="137634"/>
        <a:ext cx="5620782" cy="2086202"/>
      </dsp:txXfrm>
    </dsp:sp>
    <dsp:sp modelId="{CCAE94E4-62B2-4149-AA53-80B55D4E84A2}">
      <dsp:nvSpPr>
        <dsp:cNvPr id="0" name=""/>
        <dsp:cNvSpPr/>
      </dsp:nvSpPr>
      <dsp:spPr>
        <a:xfrm>
          <a:off x="0" y="2446135"/>
          <a:ext cx="5846500" cy="2311920"/>
        </a:xfrm>
        <a:prstGeom prst="roundRect">
          <a:avLst/>
        </a:prstGeom>
        <a:gradFill rotWithShape="0">
          <a:gsLst>
            <a:gs pos="0">
              <a:schemeClr val="accent5">
                <a:hueOff val="-9051203"/>
                <a:satOff val="32769"/>
                <a:lumOff val="-1313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9051203"/>
                <a:satOff val="32769"/>
                <a:lumOff val="-1313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9051203"/>
                <a:satOff val="32769"/>
                <a:lumOff val="-1313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Jakościowe</a:t>
          </a:r>
          <a:r>
            <a:rPr lang="en-US" sz="3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 </a:t>
          </a:r>
          <a:r>
            <a:rPr lang="en-US" sz="3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wywiady</a:t>
          </a:r>
          <a:r>
            <a:rPr lang="en-US" sz="3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3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obserwacje</a:t>
          </a:r>
          <a:r>
            <a:rPr lang="en-US" sz="3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terenowe</a:t>
          </a:r>
          <a:r>
            <a:rPr lang="en-US" sz="3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3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analiza</a:t>
          </a:r>
          <a:r>
            <a:rPr lang="en-US" sz="3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dokumentów</a:t>
          </a:r>
          <a:r>
            <a:rPr lang="en-US" sz="3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112859" y="2558994"/>
        <a:ext cx="5620782" cy="208620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CFBC85-35DC-4C77-BC4B-10EB9FD340B9}">
      <dsp:nvSpPr>
        <dsp:cNvPr id="0" name=""/>
        <dsp:cNvSpPr/>
      </dsp:nvSpPr>
      <dsp:spPr>
        <a:xfrm>
          <a:off x="0" y="29455"/>
          <a:ext cx="5846500" cy="219024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Firma</a:t>
          </a:r>
          <a:r>
            <a:rPr lang="en-US" sz="3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IKEA </a:t>
          </a:r>
          <a:r>
            <a:rPr lang="en-US" sz="3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monitoruje</a:t>
          </a:r>
          <a:r>
            <a:rPr lang="en-US" sz="3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wiele</a:t>
          </a:r>
          <a:r>
            <a:rPr lang="en-US" sz="3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wskaźników</a:t>
          </a:r>
          <a:r>
            <a:rPr lang="en-US" sz="3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ESG. </a:t>
          </a:r>
          <a:r>
            <a:rPr lang="en-US" sz="3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Przykładowo</a:t>
          </a:r>
          <a:r>
            <a:rPr lang="en-US" sz="3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</a:t>
          </a:r>
        </a:p>
      </dsp:txBody>
      <dsp:txXfrm>
        <a:off x="106919" y="136374"/>
        <a:ext cx="5632662" cy="1976402"/>
      </dsp:txXfrm>
    </dsp:sp>
    <dsp:sp modelId="{7CAB8DBF-A832-4FA0-ACEE-0092E0ECA092}">
      <dsp:nvSpPr>
        <dsp:cNvPr id="0" name=""/>
        <dsp:cNvSpPr/>
      </dsp:nvSpPr>
      <dsp:spPr>
        <a:xfrm>
          <a:off x="0" y="2219695"/>
          <a:ext cx="5846500" cy="2533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5626" tIns="45720" rIns="256032" bIns="4572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%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zużycia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energii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 OZE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Liczba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godzin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szkoleń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zrównoważonych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praktyk</a:t>
          </a:r>
          <a:endParaRPr lang="en-US" sz="28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Badania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postaw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klientów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wobec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ekologii</a:t>
          </a:r>
          <a:endParaRPr lang="en-US" sz="28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2219695"/>
        <a:ext cx="5846500" cy="253368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22C7CD-AA2E-4DDC-8A9D-65AC695DD037}">
      <dsp:nvSpPr>
        <dsp:cNvPr id="0" name=""/>
        <dsp:cNvSpPr/>
      </dsp:nvSpPr>
      <dsp:spPr>
        <a:xfrm>
          <a:off x="0" y="2335"/>
          <a:ext cx="5846500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2A5719E-5646-4A79-A84C-DFCC0413795E}">
      <dsp:nvSpPr>
        <dsp:cNvPr id="0" name=""/>
        <dsp:cNvSpPr/>
      </dsp:nvSpPr>
      <dsp:spPr>
        <a:xfrm>
          <a:off x="0" y="2335"/>
          <a:ext cx="5846500" cy="15927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LCA –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analiza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cyklu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życia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(np.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porównanie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emisji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CO₂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dla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różnych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opakowań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)</a:t>
          </a:r>
        </a:p>
      </dsp:txBody>
      <dsp:txXfrm>
        <a:off x="0" y="2335"/>
        <a:ext cx="5846500" cy="1592720"/>
      </dsp:txXfrm>
    </dsp:sp>
    <dsp:sp modelId="{A620EE15-1B7B-4780-8995-0979B2B8F396}">
      <dsp:nvSpPr>
        <dsp:cNvPr id="0" name=""/>
        <dsp:cNvSpPr/>
      </dsp:nvSpPr>
      <dsp:spPr>
        <a:xfrm>
          <a:off x="0" y="1595055"/>
          <a:ext cx="5846500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F27192C-52DC-4666-9074-6BE6683B3450}">
      <dsp:nvSpPr>
        <dsp:cNvPr id="0" name=""/>
        <dsp:cNvSpPr/>
      </dsp:nvSpPr>
      <dsp:spPr>
        <a:xfrm>
          <a:off x="0" y="1595055"/>
          <a:ext cx="5846500" cy="15927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CBA –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analiza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kosztów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korzyści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czy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inwestycja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przynosi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realne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korzyści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środowiskowe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?)</a:t>
          </a:r>
        </a:p>
      </dsp:txBody>
      <dsp:txXfrm>
        <a:off x="0" y="1595055"/>
        <a:ext cx="5846500" cy="1592720"/>
      </dsp:txXfrm>
    </dsp:sp>
    <dsp:sp modelId="{B3F61B4D-BC3C-452C-A47A-194AEA319BD1}">
      <dsp:nvSpPr>
        <dsp:cNvPr id="0" name=""/>
        <dsp:cNvSpPr/>
      </dsp:nvSpPr>
      <dsp:spPr>
        <a:xfrm>
          <a:off x="0" y="3187776"/>
          <a:ext cx="5846500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CA98779-1C2A-405A-8AEC-74115750A046}">
      <dsp:nvSpPr>
        <dsp:cNvPr id="0" name=""/>
        <dsp:cNvSpPr/>
      </dsp:nvSpPr>
      <dsp:spPr>
        <a:xfrm>
          <a:off x="0" y="3187776"/>
          <a:ext cx="5846500" cy="15927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ESG –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ocena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firmy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w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trzech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obszarach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środowisko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społeczeństwo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zarządzanie</a:t>
          </a:r>
          <a:endParaRPr lang="en-US" sz="29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3187776"/>
        <a:ext cx="5846500" cy="159272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8F3C50-15A9-4643-88A9-B888518BC81B}">
      <dsp:nvSpPr>
        <dsp:cNvPr id="0" name=""/>
        <dsp:cNvSpPr/>
      </dsp:nvSpPr>
      <dsp:spPr>
        <a:xfrm>
          <a:off x="0" y="2335"/>
          <a:ext cx="5846500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8EF2D67-55F1-4D80-AB7F-A3D0651375D6}">
      <dsp:nvSpPr>
        <dsp:cNvPr id="0" name=""/>
        <dsp:cNvSpPr/>
      </dsp:nvSpPr>
      <dsp:spPr>
        <a:xfrm>
          <a:off x="0" y="2335"/>
          <a:ext cx="5846500" cy="15927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Trudność</a:t>
          </a:r>
          <a:r>
            <a:rPr lang="en-US" sz="3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w </a:t>
          </a:r>
          <a:r>
            <a:rPr lang="en-US" sz="3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integracji</a:t>
          </a:r>
          <a:r>
            <a:rPr lang="en-US" sz="3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różnych</a:t>
          </a:r>
          <a:r>
            <a:rPr lang="en-US" sz="3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formatów</a:t>
          </a:r>
          <a:r>
            <a:rPr lang="en-US" sz="3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danych</a:t>
          </a:r>
          <a:endParaRPr lang="en-US" sz="36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2335"/>
        <a:ext cx="5846500" cy="1592720"/>
      </dsp:txXfrm>
    </dsp:sp>
    <dsp:sp modelId="{2C4C18EF-B4B3-4831-A215-29B653909CA7}">
      <dsp:nvSpPr>
        <dsp:cNvPr id="0" name=""/>
        <dsp:cNvSpPr/>
      </dsp:nvSpPr>
      <dsp:spPr>
        <a:xfrm>
          <a:off x="0" y="1595055"/>
          <a:ext cx="5846500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DB3CA5D-5564-4958-8B63-EFDB65111D7C}">
      <dsp:nvSpPr>
        <dsp:cNvPr id="0" name=""/>
        <dsp:cNvSpPr/>
      </dsp:nvSpPr>
      <dsp:spPr>
        <a:xfrm>
          <a:off x="0" y="1595055"/>
          <a:ext cx="5846500" cy="15927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Różne</a:t>
          </a:r>
          <a:r>
            <a:rPr lang="en-US" sz="3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poziomy</a:t>
          </a:r>
          <a:r>
            <a:rPr lang="en-US" sz="3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wiarygodności</a:t>
          </a:r>
          <a:endParaRPr lang="en-US" sz="36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1595055"/>
        <a:ext cx="5846500" cy="1592720"/>
      </dsp:txXfrm>
    </dsp:sp>
    <dsp:sp modelId="{65CB5543-A165-45FD-841B-92B1DBC7085C}">
      <dsp:nvSpPr>
        <dsp:cNvPr id="0" name=""/>
        <dsp:cNvSpPr/>
      </dsp:nvSpPr>
      <dsp:spPr>
        <a:xfrm>
          <a:off x="0" y="3187776"/>
          <a:ext cx="5846500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407E915-F550-4936-9594-08A534C2749E}">
      <dsp:nvSpPr>
        <dsp:cNvPr id="0" name=""/>
        <dsp:cNvSpPr/>
      </dsp:nvSpPr>
      <dsp:spPr>
        <a:xfrm>
          <a:off x="0" y="3187776"/>
          <a:ext cx="5846500" cy="15927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Ryzyko</a:t>
          </a:r>
          <a:r>
            <a:rPr lang="en-US" sz="3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nadinterpretacji</a:t>
          </a:r>
          <a:r>
            <a:rPr lang="en-US" sz="3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informacji</a:t>
          </a:r>
          <a:r>
            <a:rPr lang="en-US" sz="3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jakościowych</a:t>
          </a:r>
          <a:endParaRPr lang="en-US" sz="36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3187776"/>
        <a:ext cx="5846500" cy="159272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F5D0CC-FB26-4A86-863B-163A1883A411}">
      <dsp:nvSpPr>
        <dsp:cNvPr id="0" name=""/>
        <dsp:cNvSpPr/>
      </dsp:nvSpPr>
      <dsp:spPr>
        <a:xfrm>
          <a:off x="0" y="2335"/>
          <a:ext cx="5846500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C1DE252-5B9A-461A-9B60-8CC89FA6408E}">
      <dsp:nvSpPr>
        <dsp:cNvPr id="0" name=""/>
        <dsp:cNvSpPr/>
      </dsp:nvSpPr>
      <dsp:spPr>
        <a:xfrm>
          <a:off x="0" y="2335"/>
          <a:ext cx="5846500" cy="15927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Umożliwiają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raportowanie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zgodne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 GRI</a:t>
          </a:r>
        </a:p>
      </dsp:txBody>
      <dsp:txXfrm>
        <a:off x="0" y="2335"/>
        <a:ext cx="5846500" cy="1592720"/>
      </dsp:txXfrm>
    </dsp:sp>
    <dsp:sp modelId="{67184223-600F-423A-86D0-818D6F39DA89}">
      <dsp:nvSpPr>
        <dsp:cNvPr id="0" name=""/>
        <dsp:cNvSpPr/>
      </dsp:nvSpPr>
      <dsp:spPr>
        <a:xfrm>
          <a:off x="0" y="1595055"/>
          <a:ext cx="5846500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049C37F-E33C-4B71-9391-91EE08B21DCB}">
      <dsp:nvSpPr>
        <dsp:cNvPr id="0" name=""/>
        <dsp:cNvSpPr/>
      </dsp:nvSpPr>
      <dsp:spPr>
        <a:xfrm>
          <a:off x="0" y="1595055"/>
          <a:ext cx="5846500" cy="15927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Wspierają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podejmowanie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decyzji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opartych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dowodach</a:t>
          </a:r>
          <a:endParaRPr lang="en-US" sz="29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1595055"/>
        <a:ext cx="5846500" cy="1592720"/>
      </dsp:txXfrm>
    </dsp:sp>
    <dsp:sp modelId="{8C5EA449-E691-45F4-B8E5-B3AD2C0C6161}">
      <dsp:nvSpPr>
        <dsp:cNvPr id="0" name=""/>
        <dsp:cNvSpPr/>
      </dsp:nvSpPr>
      <dsp:spPr>
        <a:xfrm>
          <a:off x="0" y="3187776"/>
          <a:ext cx="5846500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D440154-8A55-4752-A90F-745616640E28}">
      <dsp:nvSpPr>
        <dsp:cNvPr id="0" name=""/>
        <dsp:cNvSpPr/>
      </dsp:nvSpPr>
      <dsp:spPr>
        <a:xfrm>
          <a:off x="0" y="3187776"/>
          <a:ext cx="5846500" cy="15927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Budują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wiarygodność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transparentność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działań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organizacji</a:t>
          </a:r>
          <a:endParaRPr lang="en-US" sz="29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3187776"/>
        <a:ext cx="5846500" cy="15927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2726208F-D6F7-1381-5132-3B60A6BFE7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71772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1800" noProof="0" dirty="0"/>
              <a:t>Tytuł prezentacji:</a:t>
            </a:r>
            <a:br>
              <a:rPr lang="pl-PL" sz="1800" noProof="0" dirty="0"/>
            </a:br>
            <a:r>
              <a:rPr lang="pl-PL" sz="1800" noProof="0" dirty="0"/>
              <a:t>Zbieranie i analiza danych dla zrównoważonego rozwoju</a:t>
            </a:r>
            <a:br>
              <a:rPr lang="pl-PL" sz="1800" noProof="0" dirty="0">
                <a:solidFill>
                  <a:schemeClr val="tx1"/>
                </a:solidFill>
              </a:rPr>
            </a:br>
            <a:br>
              <a:rPr lang="pl-PL" sz="1800" noProof="0" dirty="0">
                <a:solidFill>
                  <a:schemeClr val="tx1"/>
                </a:solidFill>
              </a:rPr>
            </a:br>
            <a:r>
              <a:rPr lang="pl-PL" sz="1200" noProof="0" dirty="0"/>
              <a:t>Opracował: Przemysław Żukiewicz na podstawie scenariusza Marty </a:t>
            </a:r>
            <a:r>
              <a:rPr lang="pl-PL" sz="1200" noProof="0" dirty="0" err="1"/>
              <a:t>Mędrak</a:t>
            </a:r>
            <a:endParaRPr lang="pl-PL" sz="1200" noProof="0" dirty="0"/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0F4B11A1-2445-C731-5567-0EBA6FAF89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5810" y="4859957"/>
            <a:ext cx="7920115" cy="108183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endParaRPr lang="pl-PL" sz="1400" noProof="0" dirty="0"/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Projekt pod nazwą Kompetencje jutra - modyfikacja wybranych kierunków studiów w Karkonoskiej Akademii Nauk Stosowanych w Jeleniej Górze realizowany w ramach programu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Fundusze Europejskie dla Rozwoju Społecznego 2021-2027</a:t>
            </a:r>
          </a:p>
          <a:p>
            <a:pPr>
              <a:lnSpc>
                <a:spcPts val="1150"/>
              </a:lnSpc>
              <a:spcBef>
                <a:spcPts val="0"/>
              </a:spcBef>
            </a:pPr>
            <a:endParaRPr lang="pl-PL" sz="1400" noProof="0" dirty="0"/>
          </a:p>
        </p:txBody>
      </p:sp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1A395D3-35E7-4FC6-9F13-A51704F85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385F5-A64F-428D-9CAC-5D502640F501}" type="datetime1">
              <a:rPr lang="pl-PL" noProof="0" smtClean="0"/>
              <a:t>07.07.2025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1061682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14" y="2249340"/>
            <a:ext cx="2731941" cy="2101495"/>
          </a:xfrm>
        </p:spPr>
        <p:txBody>
          <a:bodyPr anchor="b">
            <a:normAutofit/>
          </a:bodyPr>
          <a:lstStyle/>
          <a:p>
            <a:pPr algn="r"/>
            <a:r>
              <a:rPr lang="pl-PL" dirty="0"/>
              <a:t>Dlaczego dane są kluczowe dla ESG?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D42DE66D-C050-8FCD-8EF1-350FF9C0456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5903937"/>
              </p:ext>
            </p:extLst>
          </p:nvPr>
        </p:nvGraphicFramePr>
        <p:xfrm>
          <a:off x="4301501" y="1430866"/>
          <a:ext cx="5846500" cy="4782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1909" y="1291771"/>
            <a:ext cx="3714939" cy="4896140"/>
          </a:xfrm>
        </p:spPr>
        <p:txBody>
          <a:bodyPr anchor="ctr">
            <a:normAutofit/>
          </a:bodyPr>
          <a:lstStyle/>
          <a:p>
            <a:r>
              <a:rPr lang="pl-PL" sz="3333" dirty="0"/>
              <a:t>Zbieranie i analiza danych dla zrównoważonego rozwoju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6284991-82C3-4DD1-508F-1703D03EFA6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80578"/>
              </p:ext>
            </p:extLst>
          </p:nvPr>
        </p:nvGraphicFramePr>
        <p:xfrm>
          <a:off x="4816849" y="395461"/>
          <a:ext cx="5139901" cy="64807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14" y="2249340"/>
            <a:ext cx="2959384" cy="2101495"/>
          </a:xfrm>
        </p:spPr>
        <p:txBody>
          <a:bodyPr anchor="ctr">
            <a:normAutofit/>
          </a:bodyPr>
          <a:lstStyle/>
          <a:p>
            <a:pPr algn="r"/>
            <a:r>
              <a:rPr lang="pl-PL" sz="2719" dirty="0"/>
              <a:t>Rodzaje danych w zrównoważonym rozwoju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3A908B7-69F1-4140-DAFB-A8B2933A364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7498060"/>
              </p:ext>
            </p:extLst>
          </p:nvPr>
        </p:nvGraphicFramePr>
        <p:xfrm>
          <a:off x="4301501" y="251445"/>
          <a:ext cx="5846500" cy="6768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14" y="2249340"/>
            <a:ext cx="2731941" cy="2101495"/>
          </a:xfrm>
        </p:spPr>
        <p:txBody>
          <a:bodyPr anchor="ctr">
            <a:normAutofit/>
          </a:bodyPr>
          <a:lstStyle/>
          <a:p>
            <a:pPr algn="r"/>
            <a:r>
              <a:rPr lang="pl-PL" sz="3508" dirty="0"/>
              <a:t>Źródła danych w działaniach ESG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36B7DBF9-2A45-173C-615E-61B48BCDE6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7163727"/>
              </p:ext>
            </p:extLst>
          </p:nvPr>
        </p:nvGraphicFramePr>
        <p:xfrm>
          <a:off x="4301501" y="1430866"/>
          <a:ext cx="5846500" cy="4782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14" y="2249340"/>
            <a:ext cx="2731941" cy="2101495"/>
          </a:xfrm>
        </p:spPr>
        <p:txBody>
          <a:bodyPr anchor="ctr">
            <a:normAutofit/>
          </a:bodyPr>
          <a:lstStyle/>
          <a:p>
            <a:pPr algn="r"/>
            <a:r>
              <a:rPr lang="pl-PL" sz="3508" dirty="0"/>
              <a:t>Metody zbierania danych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CC6A792-D98A-E4D3-3398-2796E98B43D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0364938"/>
              </p:ext>
            </p:extLst>
          </p:nvPr>
        </p:nvGraphicFramePr>
        <p:xfrm>
          <a:off x="4301501" y="1430866"/>
          <a:ext cx="5846500" cy="4782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14" y="2249340"/>
            <a:ext cx="2731941" cy="2101495"/>
          </a:xfrm>
        </p:spPr>
        <p:txBody>
          <a:bodyPr anchor="b">
            <a:normAutofit/>
          </a:bodyPr>
          <a:lstStyle/>
          <a:p>
            <a:pPr algn="r"/>
            <a:r>
              <a:rPr lang="pl-PL" sz="3508" dirty="0"/>
              <a:t>Case </a:t>
            </a:r>
            <a:r>
              <a:rPr lang="pl-PL" sz="3508" dirty="0" err="1"/>
              <a:t>study</a:t>
            </a:r>
            <a:r>
              <a:rPr lang="pl-PL" sz="3508" dirty="0"/>
              <a:t> – IKEA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852538C-4474-9CDB-DE16-D8C7A18105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8296181"/>
              </p:ext>
            </p:extLst>
          </p:nvPr>
        </p:nvGraphicFramePr>
        <p:xfrm>
          <a:off x="4301501" y="1430866"/>
          <a:ext cx="5846500" cy="4782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14" y="2249340"/>
            <a:ext cx="2731941" cy="2101495"/>
          </a:xfrm>
        </p:spPr>
        <p:txBody>
          <a:bodyPr anchor="b">
            <a:normAutofit fontScale="90000"/>
          </a:bodyPr>
          <a:lstStyle/>
          <a:p>
            <a:pPr algn="r"/>
            <a:r>
              <a:rPr lang="pl-PL" sz="3508" dirty="0" err="1"/>
              <a:t>Reminder</a:t>
            </a:r>
            <a:r>
              <a:rPr lang="pl-PL" sz="3508" dirty="0"/>
              <a:t>:</a:t>
            </a:r>
            <a:br>
              <a:rPr lang="pl-PL" sz="3508" dirty="0"/>
            </a:br>
            <a:r>
              <a:rPr lang="pl-PL" sz="3508" dirty="0"/>
              <a:t>Metody analizy danych w SD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16F1E67-F366-F2F4-3121-153C4725EBD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9195986"/>
              </p:ext>
            </p:extLst>
          </p:nvPr>
        </p:nvGraphicFramePr>
        <p:xfrm>
          <a:off x="4301501" y="1430866"/>
          <a:ext cx="5846500" cy="4782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14" y="2249340"/>
            <a:ext cx="2731941" cy="2101495"/>
          </a:xfrm>
        </p:spPr>
        <p:txBody>
          <a:bodyPr anchor="ctr">
            <a:normAutofit fontScale="90000"/>
          </a:bodyPr>
          <a:lstStyle/>
          <a:p>
            <a:pPr algn="r"/>
            <a:r>
              <a:rPr lang="pl-PL" sz="2982" dirty="0"/>
              <a:t>Wyzwania w łączeniu danych jakościowych i ilościowych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75C50FF-50CF-885E-AB8C-866798BB4F7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5108146"/>
              </p:ext>
            </p:extLst>
          </p:nvPr>
        </p:nvGraphicFramePr>
        <p:xfrm>
          <a:off x="4301501" y="1430866"/>
          <a:ext cx="5846500" cy="4782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3004" y="1815144"/>
            <a:ext cx="2754887" cy="3929387"/>
          </a:xfrm>
        </p:spPr>
        <p:txBody>
          <a:bodyPr anchor="ctr">
            <a:normAutofit/>
          </a:bodyPr>
          <a:lstStyle/>
          <a:p>
            <a:pPr algn="r"/>
            <a:r>
              <a:rPr lang="pl-PL" dirty="0"/>
              <a:t>Zadanie grupowe:</a:t>
            </a:r>
            <a:br>
              <a:rPr lang="pl-PL" dirty="0"/>
            </a:br>
            <a:r>
              <a:rPr lang="pl-PL" dirty="0"/>
              <a:t>ocena polityki </a:t>
            </a:r>
            <a:r>
              <a:rPr lang="pl-PL" i="1" dirty="0"/>
              <a:t>Zero Waste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6599" y="1946768"/>
            <a:ext cx="4205502" cy="3666139"/>
          </a:xfrm>
        </p:spPr>
        <p:txBody>
          <a:bodyPr anchor="ctr">
            <a:normAutofit fontScale="92500"/>
          </a:bodyPr>
          <a:lstStyle/>
          <a:p>
            <a:pPr marL="0" indent="0">
              <a:buNone/>
            </a:pPr>
            <a:r>
              <a:rPr lang="pl-PL" sz="2105" dirty="0"/>
              <a:t>Zbierane dane:</a:t>
            </a:r>
          </a:p>
          <a:p>
            <a:r>
              <a:rPr lang="pl-PL" sz="2105" dirty="0"/>
              <a:t>Ilościowe – masa przetworzonych odpadów (w tonach)</a:t>
            </a:r>
          </a:p>
          <a:p>
            <a:r>
              <a:rPr lang="pl-PL" sz="2105" dirty="0"/>
              <a:t>Jakościowe – opinie pracowników o barierach w segregacji</a:t>
            </a:r>
          </a:p>
          <a:p>
            <a:pPr marL="0" indent="0">
              <a:buNone/>
            </a:pPr>
            <a:endParaRPr lang="pl-PL" sz="2105" dirty="0"/>
          </a:p>
          <a:p>
            <a:pPr marL="0" indent="0">
              <a:buNone/>
            </a:pPr>
            <a:r>
              <a:rPr lang="pl-PL" sz="2105" dirty="0"/>
              <a:t>Celem jest ocena skuteczności programu z uwzględnieniem realnych danych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183</TotalTime>
  <Words>331</Words>
  <Application>Microsoft Office PowerPoint</Application>
  <PresentationFormat>Niestandardowy</PresentationFormat>
  <Paragraphs>42</Paragraphs>
  <Slides>10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10</vt:i4>
      </vt:variant>
    </vt:vector>
  </HeadingPairs>
  <TitlesOfParts>
    <vt:vector size="14" baseType="lpstr">
      <vt:lpstr>Arial</vt:lpstr>
      <vt:lpstr>Calibri</vt:lpstr>
      <vt:lpstr>Open Sans</vt:lpstr>
      <vt:lpstr>Motyw pakietu Office</vt:lpstr>
      <vt:lpstr>Tytuł prezentacji: Zbieranie i analiza danych dla zrównoważonego rozwoju  Opracował: Przemysław Żukiewicz na podstawie scenariusza Marty Mędrak</vt:lpstr>
      <vt:lpstr>Zbieranie i analiza danych dla zrównoważonego rozwoju</vt:lpstr>
      <vt:lpstr>Rodzaje danych w zrównoważonym rozwoju</vt:lpstr>
      <vt:lpstr>Źródła danych w działaniach ESG</vt:lpstr>
      <vt:lpstr>Metody zbierania danych</vt:lpstr>
      <vt:lpstr>Case study – IKEA</vt:lpstr>
      <vt:lpstr>Reminder: Metody analizy danych w SD</vt:lpstr>
      <vt:lpstr>Wyzwania w łączeniu danych jakościowych i ilościowych</vt:lpstr>
      <vt:lpstr>Zadanie grupowe: ocena polityki Zero Waste</vt:lpstr>
      <vt:lpstr>Dlaczego dane są kluczowe dla ESG?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Przemysław Żukiewicz</cp:lastModifiedBy>
  <cp:revision>14</cp:revision>
  <dcterms:created xsi:type="dcterms:W3CDTF">2022-06-22T09:40:44Z</dcterms:created>
  <dcterms:modified xsi:type="dcterms:W3CDTF">2025-07-07T04:47:36Z</dcterms:modified>
</cp:coreProperties>
</file>